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6" r:id="rId3"/>
    <p:sldMasterId id="2147483698" r:id="rId4"/>
    <p:sldMasterId id="2147483710" r:id="rId5"/>
    <p:sldMasterId id="2147483722" r:id="rId6"/>
    <p:sldMasterId id="2147483746" r:id="rId7"/>
  </p:sldMasterIdLst>
  <p:notesMasterIdLst>
    <p:notesMasterId r:id="rId66"/>
  </p:notesMasterIdLst>
  <p:sldIdLst>
    <p:sldId id="688" r:id="rId8"/>
    <p:sldId id="257" r:id="rId9"/>
    <p:sldId id="1563" r:id="rId10"/>
    <p:sldId id="1575" r:id="rId11"/>
    <p:sldId id="1564" r:id="rId12"/>
    <p:sldId id="975" r:id="rId13"/>
    <p:sldId id="1039" r:id="rId14"/>
    <p:sldId id="1062" r:id="rId15"/>
    <p:sldId id="1569" r:id="rId16"/>
    <p:sldId id="1445" r:id="rId17"/>
    <p:sldId id="1326" r:id="rId18"/>
    <p:sldId id="1516" r:id="rId19"/>
    <p:sldId id="641" r:id="rId20"/>
    <p:sldId id="1566" r:id="rId21"/>
    <p:sldId id="607" r:id="rId22"/>
    <p:sldId id="350" r:id="rId23"/>
    <p:sldId id="1540" r:id="rId24"/>
    <p:sldId id="1541" r:id="rId25"/>
    <p:sldId id="1542" r:id="rId26"/>
    <p:sldId id="639" r:id="rId27"/>
    <p:sldId id="1573" r:id="rId28"/>
    <p:sldId id="646" r:id="rId29"/>
    <p:sldId id="1570" r:id="rId30"/>
    <p:sldId id="1571" r:id="rId31"/>
    <p:sldId id="1552" r:id="rId32"/>
    <p:sldId id="1554" r:id="rId33"/>
    <p:sldId id="594" r:id="rId34"/>
    <p:sldId id="1555" r:id="rId35"/>
    <p:sldId id="1553" r:id="rId36"/>
    <p:sldId id="1556" r:id="rId37"/>
    <p:sldId id="1558" r:id="rId38"/>
    <p:sldId id="1559" r:id="rId39"/>
    <p:sldId id="1560" r:id="rId40"/>
    <p:sldId id="1561" r:id="rId41"/>
    <p:sldId id="1548" r:id="rId42"/>
    <p:sldId id="1550" r:id="rId43"/>
    <p:sldId id="1549" r:id="rId44"/>
    <p:sldId id="1551" r:id="rId45"/>
    <p:sldId id="1572" r:id="rId46"/>
    <p:sldId id="678" r:id="rId47"/>
    <p:sldId id="679" r:id="rId48"/>
    <p:sldId id="1411" r:id="rId49"/>
    <p:sldId id="617" r:id="rId50"/>
    <p:sldId id="277" r:id="rId51"/>
    <p:sldId id="1397" r:id="rId52"/>
    <p:sldId id="1557" r:id="rId53"/>
    <p:sldId id="287" r:id="rId54"/>
    <p:sldId id="297" r:id="rId55"/>
    <p:sldId id="1565" r:id="rId56"/>
    <p:sldId id="286" r:id="rId57"/>
    <p:sldId id="282" r:id="rId58"/>
    <p:sldId id="1524" r:id="rId59"/>
    <p:sldId id="288" r:id="rId60"/>
    <p:sldId id="291" r:id="rId61"/>
    <p:sldId id="1396" r:id="rId62"/>
    <p:sldId id="292" r:id="rId63"/>
    <p:sldId id="293" r:id="rId64"/>
    <p:sldId id="157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A25A"/>
    <a:srgbClr val="E6DBFD"/>
    <a:srgbClr val="DCCCFC"/>
    <a:srgbClr val="B1ABEF"/>
    <a:srgbClr val="A7A7A7"/>
    <a:srgbClr val="CCC9EF"/>
    <a:srgbClr val="FFEEB9"/>
    <a:srgbClr val="FFE38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8" autoAdjust="0"/>
    <p:restoredTop sz="94660"/>
  </p:normalViewPr>
  <p:slideViewPr>
    <p:cSldViewPr snapToGrid="0">
      <p:cViewPr>
        <p:scale>
          <a:sx n="77" d="100"/>
          <a:sy n="77" d="100"/>
        </p:scale>
        <p:origin x="141" y="51"/>
      </p:cViewPr>
      <p:guideLst/>
    </p:cSldViewPr>
  </p:slideViewPr>
  <p:notesTextViewPr>
    <p:cViewPr>
      <p:scale>
        <a:sx n="1" d="1"/>
        <a:sy n="1" d="1"/>
      </p:scale>
      <p:origin x="0" y="0"/>
    </p:cViewPr>
  </p:notesTextViewPr>
  <p:notesViewPr>
    <p:cSldViewPr snapToGrid="0">
      <p:cViewPr>
        <p:scale>
          <a:sx n="62" d="100"/>
          <a:sy n="62" d="100"/>
        </p:scale>
        <p:origin x="2391" y="2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DE7C25-5EB4-423C-A0DC-4704481EF57F}" type="doc">
      <dgm:prSet loTypeId="urn:microsoft.com/office/officeart/2005/8/layout/hierarchy1" loCatId="hierarchy" qsTypeId="urn:microsoft.com/office/officeart/2005/8/quickstyle/simple4" qsCatId="simple" csTypeId="urn:microsoft.com/office/officeart/2005/8/colors/colorful2" csCatId="colorful" phldr="1"/>
      <dgm:spPr/>
    </dgm:pt>
    <dgm:pt modelId="{F5C740B4-0615-4E4A-B6B0-A91069DEACE6}">
      <dgm:prSet phldrT="[Text]" custT="1"/>
      <dgm:spPr/>
      <dgm:t>
        <a:bodyPr/>
        <a:lstStyle/>
        <a:p>
          <a:r>
            <a:rPr lang="en-US" sz="2400" dirty="0" err="1">
              <a:latin typeface="Times New Roman" panose="02020603050405020304" pitchFamily="18" charset="0"/>
              <a:cs typeface="Times New Roman" panose="02020603050405020304" pitchFamily="18" charset="0"/>
            </a:rPr>
            <a:t>Chọn</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endParaRPr lang="en-US" sz="2400" dirty="0">
            <a:latin typeface="Times New Roman" panose="02020603050405020304" pitchFamily="18" charset="0"/>
            <a:cs typeface="Times New Roman" panose="02020603050405020304" pitchFamily="18" charset="0"/>
          </a:endParaRPr>
        </a:p>
      </dgm:t>
    </dgm:pt>
    <dgm:pt modelId="{0CB5A471-E496-417B-88FA-87B0B3A31C45}" type="parTrans" cxnId="{6ED47D28-74D4-49E5-A7AE-3C0928690FC8}">
      <dgm:prSet/>
      <dgm:spPr/>
      <dgm:t>
        <a:bodyPr/>
        <a:lstStyle/>
        <a:p>
          <a:endParaRPr lang="en-US" sz="2400"/>
        </a:p>
      </dgm:t>
    </dgm:pt>
    <dgm:pt modelId="{83787F24-01F6-45F7-933C-4C5FED4CE879}" type="sibTrans" cxnId="{6ED47D28-74D4-49E5-A7AE-3C0928690FC8}">
      <dgm:prSet/>
      <dgm:spPr/>
      <dgm:t>
        <a:bodyPr/>
        <a:lstStyle/>
        <a:p>
          <a:endParaRPr lang="en-US" sz="2400"/>
        </a:p>
      </dgm:t>
    </dgm:pt>
    <dgm:pt modelId="{2F8A7A69-0152-4570-964D-DE743506CE9A}">
      <dgm:prSet phldrT="[Text]" custT="1"/>
      <dgm:spPr/>
      <dgm:t>
        <a:bodyPr/>
        <a:lstStyle/>
        <a:p>
          <a:r>
            <a:rPr lang="en-US" sz="2400" dirty="0" err="1">
              <a:latin typeface="Times New Roman" panose="02020603050405020304" pitchFamily="18" charset="0"/>
              <a:cs typeface="Times New Roman" panose="02020603050405020304" pitchFamily="18" charset="0"/>
            </a:rPr>
            <a:t>Chọn</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a:t>
          </a:r>
          <a:endParaRPr lang="en-US" sz="2400" dirty="0">
            <a:latin typeface="Times New Roman" panose="02020603050405020304" pitchFamily="18" charset="0"/>
            <a:cs typeface="Times New Roman" panose="02020603050405020304" pitchFamily="18" charset="0"/>
          </a:endParaRPr>
        </a:p>
      </dgm:t>
    </dgm:pt>
    <dgm:pt modelId="{F89BFBE9-C6C2-45E6-8264-08EA6A345355}" type="parTrans" cxnId="{B2BD2BD9-0748-4D84-A13A-945D1E690092}">
      <dgm:prSet/>
      <dgm:spPr/>
      <dgm:t>
        <a:bodyPr/>
        <a:lstStyle/>
        <a:p>
          <a:endParaRPr lang="en-US" sz="2400"/>
        </a:p>
      </dgm:t>
    </dgm:pt>
    <dgm:pt modelId="{70DAE608-1F32-45DD-8A88-276CE7A6726A}" type="sibTrans" cxnId="{B2BD2BD9-0748-4D84-A13A-945D1E690092}">
      <dgm:prSet/>
      <dgm:spPr/>
      <dgm:t>
        <a:bodyPr/>
        <a:lstStyle/>
        <a:p>
          <a:endParaRPr lang="en-US" sz="2400"/>
        </a:p>
      </dgm:t>
    </dgm:pt>
    <dgm:pt modelId="{6206BDD4-D3ED-431C-9460-3CEC346C3250}">
      <dgm:prSet phldrT="[Text]" custT="1"/>
      <dgm:spPr/>
      <dgm:t>
        <a:bodyPr/>
        <a:lstStyle/>
        <a:p>
          <a:r>
            <a:rPr lang="en-US" sz="2400" dirty="0" err="1">
              <a:latin typeface="Times New Roman" panose="02020603050405020304" pitchFamily="18" charset="0"/>
              <a:cs typeface="Times New Roman" panose="02020603050405020304" pitchFamily="18" charset="0"/>
            </a:rPr>
            <a:t>Chọn</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endParaRPr lang="en-US" sz="2400" dirty="0">
            <a:latin typeface="Times New Roman" panose="02020603050405020304" pitchFamily="18" charset="0"/>
            <a:cs typeface="Times New Roman" panose="02020603050405020304" pitchFamily="18" charset="0"/>
          </a:endParaRPr>
        </a:p>
      </dgm:t>
    </dgm:pt>
    <dgm:pt modelId="{8DBDD93A-3941-4BC9-B946-3F70765A981B}" type="parTrans" cxnId="{2470E717-9282-4DFC-BEB7-5C0A3883F688}">
      <dgm:prSet/>
      <dgm:spPr/>
      <dgm:t>
        <a:bodyPr/>
        <a:lstStyle/>
        <a:p>
          <a:endParaRPr lang="en-US" sz="2400"/>
        </a:p>
      </dgm:t>
    </dgm:pt>
    <dgm:pt modelId="{E28CA929-BBDB-4783-B46E-E2E794D430CE}" type="sibTrans" cxnId="{2470E717-9282-4DFC-BEB7-5C0A3883F688}">
      <dgm:prSet/>
      <dgm:spPr/>
      <dgm:t>
        <a:bodyPr/>
        <a:lstStyle/>
        <a:p>
          <a:endParaRPr lang="en-US" sz="2400"/>
        </a:p>
      </dgm:t>
    </dgm:pt>
    <dgm:pt modelId="{AE3A6C8A-9995-4983-ABD8-8B97D65F42B6}">
      <dgm:prSet phldrT="[Text]" custT="1"/>
      <dgm:spPr/>
      <dgm:t>
        <a:bodyPr/>
        <a:lstStyle/>
        <a:p>
          <a:pPr>
            <a:spcAft>
              <a:spcPts val="0"/>
            </a:spcAft>
          </a:pPr>
          <a:r>
            <a:rPr lang="es-ES" sz="2400" dirty="0" err="1">
              <a:latin typeface="Times New Roman" panose="02020603050405020304" pitchFamily="18" charset="0"/>
              <a:cs typeface="Times New Roman" panose="02020603050405020304" pitchFamily="18" charset="0"/>
            </a:rPr>
            <a:t>Chọn</a:t>
          </a:r>
          <a:br>
            <a:rPr lang="es-ES" sz="2400" dirty="0">
              <a:latin typeface="Times New Roman" panose="02020603050405020304" pitchFamily="18" charset="0"/>
              <a:cs typeface="Times New Roman" panose="02020603050405020304" pitchFamily="18" charset="0"/>
            </a:rPr>
          </a:br>
          <a:r>
            <a:rPr lang="es-ES" sz="2400" dirty="0" err="1">
              <a:latin typeface="Times New Roman" panose="02020603050405020304" pitchFamily="18" charset="0"/>
              <a:cs typeface="Times New Roman" panose="02020603050405020304" pitchFamily="18" charset="0"/>
            </a:rPr>
            <a:t>mức</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độ</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đáp</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ứng</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chuẩn</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đầu</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ra</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của</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chỉ</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báo</a:t>
          </a:r>
          <a:endParaRPr lang="en-US" sz="2400" dirty="0">
            <a:latin typeface="Times New Roman" panose="02020603050405020304" pitchFamily="18" charset="0"/>
            <a:cs typeface="Times New Roman" panose="02020603050405020304" pitchFamily="18" charset="0"/>
          </a:endParaRPr>
        </a:p>
      </dgm:t>
    </dgm:pt>
    <dgm:pt modelId="{45FF6B16-221F-47B4-9620-07E6E0E8C8C8}" type="parTrans" cxnId="{5EFAB531-71F1-436B-B697-05B006BA38B3}">
      <dgm:prSet/>
      <dgm:spPr/>
      <dgm:t>
        <a:bodyPr/>
        <a:lstStyle/>
        <a:p>
          <a:endParaRPr lang="en-US" sz="2400"/>
        </a:p>
      </dgm:t>
    </dgm:pt>
    <dgm:pt modelId="{A9B21905-91ED-4480-89CD-560B4EA162C0}" type="sibTrans" cxnId="{5EFAB531-71F1-436B-B697-05B006BA38B3}">
      <dgm:prSet/>
      <dgm:spPr/>
      <dgm:t>
        <a:bodyPr/>
        <a:lstStyle/>
        <a:p>
          <a:endParaRPr lang="en-US" sz="2400"/>
        </a:p>
      </dgm:t>
    </dgm:pt>
    <dgm:pt modelId="{FE685025-4464-4C46-92FA-B3A7177C463A}">
      <dgm:prSet phldrT="[Text]" custT="1"/>
      <dgm:spPr/>
      <dgm:t>
        <a:bodyPr/>
        <a:lstStyle/>
        <a:p>
          <a:r>
            <a:rPr lang="en-US" sz="2400" dirty="0" err="1">
              <a:latin typeface="Times New Roman" panose="02020603050405020304" pitchFamily="18" charset="0"/>
              <a:cs typeface="Times New Roman" panose="02020603050405020304" pitchFamily="18" charset="0"/>
            </a:rPr>
            <a:t>Chọn</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nội</a:t>
          </a:r>
          <a:r>
            <a:rPr lang="en-US" sz="2400" dirty="0">
              <a:latin typeface="Times New Roman" panose="02020603050405020304" pitchFamily="18" charset="0"/>
              <a:cs typeface="Times New Roman" panose="02020603050405020304" pitchFamily="18" charset="0"/>
            </a:rPr>
            <a:t> dung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a:t>
          </a:r>
        </a:p>
      </dgm:t>
    </dgm:pt>
    <dgm:pt modelId="{41D9F747-8BFD-4429-92EC-B58521B446D6}" type="parTrans" cxnId="{943746E8-DCFE-42D4-9325-36F5CD22D255}">
      <dgm:prSet/>
      <dgm:spPr/>
      <dgm:t>
        <a:bodyPr/>
        <a:lstStyle/>
        <a:p>
          <a:endParaRPr lang="en-US" sz="2400"/>
        </a:p>
      </dgm:t>
    </dgm:pt>
    <dgm:pt modelId="{B7A013E8-4185-4D8D-8F23-B72AED4B7478}" type="sibTrans" cxnId="{943746E8-DCFE-42D4-9325-36F5CD22D255}">
      <dgm:prSet/>
      <dgm:spPr/>
      <dgm:t>
        <a:bodyPr/>
        <a:lstStyle/>
        <a:p>
          <a:endParaRPr lang="en-US" sz="2400"/>
        </a:p>
      </dgm:t>
    </dgm:pt>
    <dgm:pt modelId="{AA250E2A-6AAD-4E84-8A43-E1D077259431}" type="pres">
      <dgm:prSet presAssocID="{8CDE7C25-5EB4-423C-A0DC-4704481EF57F}" presName="hierChild1" presStyleCnt="0">
        <dgm:presLayoutVars>
          <dgm:chPref val="1"/>
          <dgm:dir/>
          <dgm:animOne val="branch"/>
          <dgm:animLvl val="lvl"/>
          <dgm:resizeHandles/>
        </dgm:presLayoutVars>
      </dgm:prSet>
      <dgm:spPr/>
    </dgm:pt>
    <dgm:pt modelId="{F5BD3D7B-5DBE-4369-BF00-486377C48785}" type="pres">
      <dgm:prSet presAssocID="{F5C740B4-0615-4E4A-B6B0-A91069DEACE6}" presName="hierRoot1" presStyleCnt="0"/>
      <dgm:spPr/>
    </dgm:pt>
    <dgm:pt modelId="{07693752-66EE-4B76-B80E-12AECF1AD822}" type="pres">
      <dgm:prSet presAssocID="{F5C740B4-0615-4E4A-B6B0-A91069DEACE6}" presName="composite" presStyleCnt="0"/>
      <dgm:spPr/>
    </dgm:pt>
    <dgm:pt modelId="{87DBF648-2F04-4EAB-8071-FBD4B29C0790}" type="pres">
      <dgm:prSet presAssocID="{F5C740B4-0615-4E4A-B6B0-A91069DEACE6}" presName="background" presStyleLbl="node0" presStyleIdx="0" presStyleCnt="5"/>
      <dgm:spPr/>
    </dgm:pt>
    <dgm:pt modelId="{7D8D9B9C-9635-43E6-BA0D-B7C044AEF8B9}" type="pres">
      <dgm:prSet presAssocID="{F5C740B4-0615-4E4A-B6B0-A91069DEACE6}" presName="text" presStyleLbl="fgAcc0" presStyleIdx="0" presStyleCnt="5" custScaleY="104875">
        <dgm:presLayoutVars>
          <dgm:chPref val="3"/>
        </dgm:presLayoutVars>
      </dgm:prSet>
      <dgm:spPr/>
    </dgm:pt>
    <dgm:pt modelId="{A573BF9B-C7AC-4D41-9C78-0937C96C0649}" type="pres">
      <dgm:prSet presAssocID="{F5C740B4-0615-4E4A-B6B0-A91069DEACE6}" presName="hierChild2" presStyleCnt="0"/>
      <dgm:spPr/>
    </dgm:pt>
    <dgm:pt modelId="{DFAE8387-6FA2-4792-A116-EBBE07E8D638}" type="pres">
      <dgm:prSet presAssocID="{2F8A7A69-0152-4570-964D-DE743506CE9A}" presName="hierRoot1" presStyleCnt="0"/>
      <dgm:spPr/>
    </dgm:pt>
    <dgm:pt modelId="{0BF2C9F2-92E4-4F3A-A54B-8886633686E4}" type="pres">
      <dgm:prSet presAssocID="{2F8A7A69-0152-4570-964D-DE743506CE9A}" presName="composite" presStyleCnt="0"/>
      <dgm:spPr/>
    </dgm:pt>
    <dgm:pt modelId="{851C4192-AAF1-4414-AC0C-07DA57C63E39}" type="pres">
      <dgm:prSet presAssocID="{2F8A7A69-0152-4570-964D-DE743506CE9A}" presName="background" presStyleLbl="node0" presStyleIdx="1" presStyleCnt="5"/>
      <dgm:spPr/>
    </dgm:pt>
    <dgm:pt modelId="{F8D013CE-46E3-45A9-B8CD-5BD98458E7E1}" type="pres">
      <dgm:prSet presAssocID="{2F8A7A69-0152-4570-964D-DE743506CE9A}" presName="text" presStyleLbl="fgAcc0" presStyleIdx="1" presStyleCnt="5" custScaleY="112382">
        <dgm:presLayoutVars>
          <dgm:chPref val="3"/>
        </dgm:presLayoutVars>
      </dgm:prSet>
      <dgm:spPr/>
    </dgm:pt>
    <dgm:pt modelId="{45ED6784-71AA-43EB-B34F-044B75E74FAD}" type="pres">
      <dgm:prSet presAssocID="{2F8A7A69-0152-4570-964D-DE743506CE9A}" presName="hierChild2" presStyleCnt="0"/>
      <dgm:spPr/>
    </dgm:pt>
    <dgm:pt modelId="{72367878-E5F1-44A5-A2C5-BE0491FC586E}" type="pres">
      <dgm:prSet presAssocID="{6206BDD4-D3ED-431C-9460-3CEC346C3250}" presName="hierRoot1" presStyleCnt="0"/>
      <dgm:spPr/>
    </dgm:pt>
    <dgm:pt modelId="{3FF45016-C90E-4BE5-B7ED-BB0F57923240}" type="pres">
      <dgm:prSet presAssocID="{6206BDD4-D3ED-431C-9460-3CEC346C3250}" presName="composite" presStyleCnt="0"/>
      <dgm:spPr/>
    </dgm:pt>
    <dgm:pt modelId="{8B810950-4C7C-4B64-9DA8-7085E9C6E45E}" type="pres">
      <dgm:prSet presAssocID="{6206BDD4-D3ED-431C-9460-3CEC346C3250}" presName="background" presStyleLbl="node0" presStyleIdx="2" presStyleCnt="5"/>
      <dgm:spPr/>
    </dgm:pt>
    <dgm:pt modelId="{7F675809-D6BD-468D-B280-A4B88CC31A4C}" type="pres">
      <dgm:prSet presAssocID="{6206BDD4-D3ED-431C-9460-3CEC346C3250}" presName="text" presStyleLbl="fgAcc0" presStyleIdx="2" presStyleCnt="5" custScaleY="112382" custLinFactNeighborX="-5907" custLinFactNeighborY="-1190">
        <dgm:presLayoutVars>
          <dgm:chPref val="3"/>
        </dgm:presLayoutVars>
      </dgm:prSet>
      <dgm:spPr/>
    </dgm:pt>
    <dgm:pt modelId="{3110F053-DCFC-418B-A11B-D46BE71826EA}" type="pres">
      <dgm:prSet presAssocID="{6206BDD4-D3ED-431C-9460-3CEC346C3250}" presName="hierChild2" presStyleCnt="0"/>
      <dgm:spPr/>
    </dgm:pt>
    <dgm:pt modelId="{FD37043D-4A75-4BA6-87AC-43FC87997573}" type="pres">
      <dgm:prSet presAssocID="{AE3A6C8A-9995-4983-ABD8-8B97D65F42B6}" presName="hierRoot1" presStyleCnt="0"/>
      <dgm:spPr/>
    </dgm:pt>
    <dgm:pt modelId="{81C453D7-9925-43AC-A37B-4A6854B2173B}" type="pres">
      <dgm:prSet presAssocID="{AE3A6C8A-9995-4983-ABD8-8B97D65F42B6}" presName="composite" presStyleCnt="0"/>
      <dgm:spPr/>
    </dgm:pt>
    <dgm:pt modelId="{42731D7E-B54E-4D84-89E4-6BE01F88CB99}" type="pres">
      <dgm:prSet presAssocID="{AE3A6C8A-9995-4983-ABD8-8B97D65F42B6}" presName="background" presStyleLbl="node0" presStyleIdx="3" presStyleCnt="5"/>
      <dgm:spPr/>
    </dgm:pt>
    <dgm:pt modelId="{22C2E71F-E432-44A0-B265-B7277F3F6E10}" type="pres">
      <dgm:prSet presAssocID="{AE3A6C8A-9995-4983-ABD8-8B97D65F42B6}" presName="text" presStyleLbl="fgAcc0" presStyleIdx="3" presStyleCnt="5" custScaleX="130449" custScaleY="119766" custLinFactNeighborX="-4130">
        <dgm:presLayoutVars>
          <dgm:chPref val="3"/>
        </dgm:presLayoutVars>
      </dgm:prSet>
      <dgm:spPr/>
    </dgm:pt>
    <dgm:pt modelId="{6E3E4BAF-4D27-40C2-AA49-0C7AAF754A05}" type="pres">
      <dgm:prSet presAssocID="{AE3A6C8A-9995-4983-ABD8-8B97D65F42B6}" presName="hierChild2" presStyleCnt="0"/>
      <dgm:spPr/>
    </dgm:pt>
    <dgm:pt modelId="{051CACE6-375F-47EE-B561-6AF7FE3FF450}" type="pres">
      <dgm:prSet presAssocID="{FE685025-4464-4C46-92FA-B3A7177C463A}" presName="hierRoot1" presStyleCnt="0"/>
      <dgm:spPr/>
    </dgm:pt>
    <dgm:pt modelId="{57FF429D-BBBC-48F4-B13D-DCA741FD248B}" type="pres">
      <dgm:prSet presAssocID="{FE685025-4464-4C46-92FA-B3A7177C463A}" presName="composite" presStyleCnt="0"/>
      <dgm:spPr/>
    </dgm:pt>
    <dgm:pt modelId="{C08813D8-E9C5-418D-B697-8E8B1ABB6BCD}" type="pres">
      <dgm:prSet presAssocID="{FE685025-4464-4C46-92FA-B3A7177C463A}" presName="background" presStyleLbl="node0" presStyleIdx="4" presStyleCnt="5"/>
      <dgm:spPr/>
    </dgm:pt>
    <dgm:pt modelId="{525D802D-2C7D-4FEA-8C2F-125D67132935}" type="pres">
      <dgm:prSet presAssocID="{FE685025-4464-4C46-92FA-B3A7177C463A}" presName="text" presStyleLbl="fgAcc0" presStyleIdx="4" presStyleCnt="5" custScaleY="117689">
        <dgm:presLayoutVars>
          <dgm:chPref val="3"/>
        </dgm:presLayoutVars>
      </dgm:prSet>
      <dgm:spPr/>
    </dgm:pt>
    <dgm:pt modelId="{9106A750-5A63-4356-8C37-012EA448AFEF}" type="pres">
      <dgm:prSet presAssocID="{FE685025-4464-4C46-92FA-B3A7177C463A}" presName="hierChild2" presStyleCnt="0"/>
      <dgm:spPr/>
    </dgm:pt>
  </dgm:ptLst>
  <dgm:cxnLst>
    <dgm:cxn modelId="{2470E717-9282-4DFC-BEB7-5C0A3883F688}" srcId="{8CDE7C25-5EB4-423C-A0DC-4704481EF57F}" destId="{6206BDD4-D3ED-431C-9460-3CEC346C3250}" srcOrd="2" destOrd="0" parTransId="{8DBDD93A-3941-4BC9-B946-3F70765A981B}" sibTransId="{E28CA929-BBDB-4783-B46E-E2E794D430CE}"/>
    <dgm:cxn modelId="{C8613524-877B-42DA-9666-FCF36D2F9286}" type="presOf" srcId="{FE685025-4464-4C46-92FA-B3A7177C463A}" destId="{525D802D-2C7D-4FEA-8C2F-125D67132935}" srcOrd="0" destOrd="0" presId="urn:microsoft.com/office/officeart/2005/8/layout/hierarchy1"/>
    <dgm:cxn modelId="{6ED47D28-74D4-49E5-A7AE-3C0928690FC8}" srcId="{8CDE7C25-5EB4-423C-A0DC-4704481EF57F}" destId="{F5C740B4-0615-4E4A-B6B0-A91069DEACE6}" srcOrd="0" destOrd="0" parTransId="{0CB5A471-E496-417B-88FA-87B0B3A31C45}" sibTransId="{83787F24-01F6-45F7-933C-4C5FED4CE879}"/>
    <dgm:cxn modelId="{5EFAB531-71F1-436B-B697-05B006BA38B3}" srcId="{8CDE7C25-5EB4-423C-A0DC-4704481EF57F}" destId="{AE3A6C8A-9995-4983-ABD8-8B97D65F42B6}" srcOrd="3" destOrd="0" parTransId="{45FF6B16-221F-47B4-9620-07E6E0E8C8C8}" sibTransId="{A9B21905-91ED-4480-89CD-560B4EA162C0}"/>
    <dgm:cxn modelId="{9F4F7175-6735-473A-9453-E0A891010F57}" type="presOf" srcId="{6206BDD4-D3ED-431C-9460-3CEC346C3250}" destId="{7F675809-D6BD-468D-B280-A4B88CC31A4C}" srcOrd="0" destOrd="0" presId="urn:microsoft.com/office/officeart/2005/8/layout/hierarchy1"/>
    <dgm:cxn modelId="{BE2F3097-AA3B-4AD4-9756-B04C16A1DF63}" type="presOf" srcId="{2F8A7A69-0152-4570-964D-DE743506CE9A}" destId="{F8D013CE-46E3-45A9-B8CD-5BD98458E7E1}" srcOrd="0" destOrd="0" presId="urn:microsoft.com/office/officeart/2005/8/layout/hierarchy1"/>
    <dgm:cxn modelId="{8E0938B5-2056-4F8D-8E60-11D3559207A1}" type="presOf" srcId="{8CDE7C25-5EB4-423C-A0DC-4704481EF57F}" destId="{AA250E2A-6AAD-4E84-8A43-E1D077259431}" srcOrd="0" destOrd="0" presId="urn:microsoft.com/office/officeart/2005/8/layout/hierarchy1"/>
    <dgm:cxn modelId="{510804BA-5429-4373-893F-BD748BBB87D8}" type="presOf" srcId="{AE3A6C8A-9995-4983-ABD8-8B97D65F42B6}" destId="{22C2E71F-E432-44A0-B265-B7277F3F6E10}" srcOrd="0" destOrd="0" presId="urn:microsoft.com/office/officeart/2005/8/layout/hierarchy1"/>
    <dgm:cxn modelId="{B2BD2BD9-0748-4D84-A13A-945D1E690092}" srcId="{8CDE7C25-5EB4-423C-A0DC-4704481EF57F}" destId="{2F8A7A69-0152-4570-964D-DE743506CE9A}" srcOrd="1" destOrd="0" parTransId="{F89BFBE9-C6C2-45E6-8264-08EA6A345355}" sibTransId="{70DAE608-1F32-45DD-8A88-276CE7A6726A}"/>
    <dgm:cxn modelId="{943746E8-DCFE-42D4-9325-36F5CD22D255}" srcId="{8CDE7C25-5EB4-423C-A0DC-4704481EF57F}" destId="{FE685025-4464-4C46-92FA-B3A7177C463A}" srcOrd="4" destOrd="0" parTransId="{41D9F747-8BFD-4429-92EC-B58521B446D6}" sibTransId="{B7A013E8-4185-4D8D-8F23-B72AED4B7478}"/>
    <dgm:cxn modelId="{FEE0A0EC-3C69-485A-9E36-8FCD5289E7C6}" type="presOf" srcId="{F5C740B4-0615-4E4A-B6B0-A91069DEACE6}" destId="{7D8D9B9C-9635-43E6-BA0D-B7C044AEF8B9}" srcOrd="0" destOrd="0" presId="urn:microsoft.com/office/officeart/2005/8/layout/hierarchy1"/>
    <dgm:cxn modelId="{3E205F6A-73B8-4FF9-B726-9EABFFC0C381}" type="presParOf" srcId="{AA250E2A-6AAD-4E84-8A43-E1D077259431}" destId="{F5BD3D7B-5DBE-4369-BF00-486377C48785}" srcOrd="0" destOrd="0" presId="urn:microsoft.com/office/officeart/2005/8/layout/hierarchy1"/>
    <dgm:cxn modelId="{18141D02-1A1A-415C-B3B5-4114A1E4B434}" type="presParOf" srcId="{F5BD3D7B-5DBE-4369-BF00-486377C48785}" destId="{07693752-66EE-4B76-B80E-12AECF1AD822}" srcOrd="0" destOrd="0" presId="urn:microsoft.com/office/officeart/2005/8/layout/hierarchy1"/>
    <dgm:cxn modelId="{6F8AE53A-CFDB-4C35-A166-46A0CD7D6616}" type="presParOf" srcId="{07693752-66EE-4B76-B80E-12AECF1AD822}" destId="{87DBF648-2F04-4EAB-8071-FBD4B29C0790}" srcOrd="0" destOrd="0" presId="urn:microsoft.com/office/officeart/2005/8/layout/hierarchy1"/>
    <dgm:cxn modelId="{91C2358B-062F-4128-9708-E3061D347755}" type="presParOf" srcId="{07693752-66EE-4B76-B80E-12AECF1AD822}" destId="{7D8D9B9C-9635-43E6-BA0D-B7C044AEF8B9}" srcOrd="1" destOrd="0" presId="urn:microsoft.com/office/officeart/2005/8/layout/hierarchy1"/>
    <dgm:cxn modelId="{DE0C7B11-0A72-414D-8F78-074DD11FFCEC}" type="presParOf" srcId="{F5BD3D7B-5DBE-4369-BF00-486377C48785}" destId="{A573BF9B-C7AC-4D41-9C78-0937C96C0649}" srcOrd="1" destOrd="0" presId="urn:microsoft.com/office/officeart/2005/8/layout/hierarchy1"/>
    <dgm:cxn modelId="{9151EF12-AC94-41C0-866B-DC7B96E5D5F3}" type="presParOf" srcId="{AA250E2A-6AAD-4E84-8A43-E1D077259431}" destId="{DFAE8387-6FA2-4792-A116-EBBE07E8D638}" srcOrd="1" destOrd="0" presId="urn:microsoft.com/office/officeart/2005/8/layout/hierarchy1"/>
    <dgm:cxn modelId="{1CC50BBF-CCAE-43A6-9D69-8E30A769AC63}" type="presParOf" srcId="{DFAE8387-6FA2-4792-A116-EBBE07E8D638}" destId="{0BF2C9F2-92E4-4F3A-A54B-8886633686E4}" srcOrd="0" destOrd="0" presId="urn:microsoft.com/office/officeart/2005/8/layout/hierarchy1"/>
    <dgm:cxn modelId="{E1FFB133-F3C6-4CBA-85E0-C10E3F0BD004}" type="presParOf" srcId="{0BF2C9F2-92E4-4F3A-A54B-8886633686E4}" destId="{851C4192-AAF1-4414-AC0C-07DA57C63E39}" srcOrd="0" destOrd="0" presId="urn:microsoft.com/office/officeart/2005/8/layout/hierarchy1"/>
    <dgm:cxn modelId="{2D4E3E88-400A-4B6C-8AC7-0B3EAB729F74}" type="presParOf" srcId="{0BF2C9F2-92E4-4F3A-A54B-8886633686E4}" destId="{F8D013CE-46E3-45A9-B8CD-5BD98458E7E1}" srcOrd="1" destOrd="0" presId="urn:microsoft.com/office/officeart/2005/8/layout/hierarchy1"/>
    <dgm:cxn modelId="{F5C246A9-4CF9-4F05-9ED0-90D08E343420}" type="presParOf" srcId="{DFAE8387-6FA2-4792-A116-EBBE07E8D638}" destId="{45ED6784-71AA-43EB-B34F-044B75E74FAD}" srcOrd="1" destOrd="0" presId="urn:microsoft.com/office/officeart/2005/8/layout/hierarchy1"/>
    <dgm:cxn modelId="{7BD5B5F5-0C69-42CF-BED2-01EE8629180A}" type="presParOf" srcId="{AA250E2A-6AAD-4E84-8A43-E1D077259431}" destId="{72367878-E5F1-44A5-A2C5-BE0491FC586E}" srcOrd="2" destOrd="0" presId="urn:microsoft.com/office/officeart/2005/8/layout/hierarchy1"/>
    <dgm:cxn modelId="{6EEB634E-6292-42CE-ACE9-BECC26B76BD4}" type="presParOf" srcId="{72367878-E5F1-44A5-A2C5-BE0491FC586E}" destId="{3FF45016-C90E-4BE5-B7ED-BB0F57923240}" srcOrd="0" destOrd="0" presId="urn:microsoft.com/office/officeart/2005/8/layout/hierarchy1"/>
    <dgm:cxn modelId="{2FDA29E1-B224-4843-ADF5-5D439D138A24}" type="presParOf" srcId="{3FF45016-C90E-4BE5-B7ED-BB0F57923240}" destId="{8B810950-4C7C-4B64-9DA8-7085E9C6E45E}" srcOrd="0" destOrd="0" presId="urn:microsoft.com/office/officeart/2005/8/layout/hierarchy1"/>
    <dgm:cxn modelId="{34E9A1B5-A777-416A-80F8-C5A28B220CC9}" type="presParOf" srcId="{3FF45016-C90E-4BE5-B7ED-BB0F57923240}" destId="{7F675809-D6BD-468D-B280-A4B88CC31A4C}" srcOrd="1" destOrd="0" presId="urn:microsoft.com/office/officeart/2005/8/layout/hierarchy1"/>
    <dgm:cxn modelId="{99F1A04D-227F-4C32-98E4-B08C09A06379}" type="presParOf" srcId="{72367878-E5F1-44A5-A2C5-BE0491FC586E}" destId="{3110F053-DCFC-418B-A11B-D46BE71826EA}" srcOrd="1" destOrd="0" presId="urn:microsoft.com/office/officeart/2005/8/layout/hierarchy1"/>
    <dgm:cxn modelId="{5DD03471-BC1F-4E92-8202-22BD0FB69EAD}" type="presParOf" srcId="{AA250E2A-6AAD-4E84-8A43-E1D077259431}" destId="{FD37043D-4A75-4BA6-87AC-43FC87997573}" srcOrd="3" destOrd="0" presId="urn:microsoft.com/office/officeart/2005/8/layout/hierarchy1"/>
    <dgm:cxn modelId="{8587DDA4-B6D9-4608-A42B-61FE351F8B38}" type="presParOf" srcId="{FD37043D-4A75-4BA6-87AC-43FC87997573}" destId="{81C453D7-9925-43AC-A37B-4A6854B2173B}" srcOrd="0" destOrd="0" presId="urn:microsoft.com/office/officeart/2005/8/layout/hierarchy1"/>
    <dgm:cxn modelId="{E1F075B5-23DD-4944-8B5D-8BEF634D8517}" type="presParOf" srcId="{81C453D7-9925-43AC-A37B-4A6854B2173B}" destId="{42731D7E-B54E-4D84-89E4-6BE01F88CB99}" srcOrd="0" destOrd="0" presId="urn:microsoft.com/office/officeart/2005/8/layout/hierarchy1"/>
    <dgm:cxn modelId="{5C9D50C0-13D0-453B-897C-3EB1909C3EFB}" type="presParOf" srcId="{81C453D7-9925-43AC-A37B-4A6854B2173B}" destId="{22C2E71F-E432-44A0-B265-B7277F3F6E10}" srcOrd="1" destOrd="0" presId="urn:microsoft.com/office/officeart/2005/8/layout/hierarchy1"/>
    <dgm:cxn modelId="{E870DDFD-D18F-47EE-A1B6-274EA730B567}" type="presParOf" srcId="{FD37043D-4A75-4BA6-87AC-43FC87997573}" destId="{6E3E4BAF-4D27-40C2-AA49-0C7AAF754A05}" srcOrd="1" destOrd="0" presId="urn:microsoft.com/office/officeart/2005/8/layout/hierarchy1"/>
    <dgm:cxn modelId="{1C7273F3-FFD9-4C04-B310-32470CAB40EC}" type="presParOf" srcId="{AA250E2A-6AAD-4E84-8A43-E1D077259431}" destId="{051CACE6-375F-47EE-B561-6AF7FE3FF450}" srcOrd="4" destOrd="0" presId="urn:microsoft.com/office/officeart/2005/8/layout/hierarchy1"/>
    <dgm:cxn modelId="{C1918D6A-ADA4-4630-811C-5C2DAA65C86B}" type="presParOf" srcId="{051CACE6-375F-47EE-B561-6AF7FE3FF450}" destId="{57FF429D-BBBC-48F4-B13D-DCA741FD248B}" srcOrd="0" destOrd="0" presId="urn:microsoft.com/office/officeart/2005/8/layout/hierarchy1"/>
    <dgm:cxn modelId="{AC874383-56A2-4A9D-BD30-615ED8CCCB52}" type="presParOf" srcId="{57FF429D-BBBC-48F4-B13D-DCA741FD248B}" destId="{C08813D8-E9C5-418D-B697-8E8B1ABB6BCD}" srcOrd="0" destOrd="0" presId="urn:microsoft.com/office/officeart/2005/8/layout/hierarchy1"/>
    <dgm:cxn modelId="{E60F689E-7674-4B99-81BD-CC58FEEF83F7}" type="presParOf" srcId="{57FF429D-BBBC-48F4-B13D-DCA741FD248B}" destId="{525D802D-2C7D-4FEA-8C2F-125D67132935}" srcOrd="1" destOrd="0" presId="urn:microsoft.com/office/officeart/2005/8/layout/hierarchy1"/>
    <dgm:cxn modelId="{2F6629E8-DB37-4400-AF46-C4EBB6CC9832}" type="presParOf" srcId="{051CACE6-375F-47EE-B561-6AF7FE3FF450}" destId="{9106A750-5A63-4356-8C37-012EA448AF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BF648-2F04-4EAB-8071-FBD4B29C0790}">
      <dsp:nvSpPr>
        <dsp:cNvPr id="0" name=""/>
        <dsp:cNvSpPr/>
      </dsp:nvSpPr>
      <dsp:spPr>
        <a:xfrm>
          <a:off x="6726" y="270674"/>
          <a:ext cx="1740133" cy="11588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D8D9B9C-9635-43E6-BA0D-B7C044AEF8B9}">
      <dsp:nvSpPr>
        <dsp:cNvPr id="0" name=""/>
        <dsp:cNvSpPr/>
      </dsp:nvSpPr>
      <dsp:spPr>
        <a:xfrm>
          <a:off x="200074" y="454355"/>
          <a:ext cx="1740133" cy="11588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Chọn</a:t>
          </a:r>
          <a:br>
            <a:rPr lang="en-US" sz="2400" kern="1200" dirty="0">
              <a:latin typeface="Times New Roman" panose="02020603050405020304" pitchFamily="18" charset="0"/>
              <a:cs typeface="Times New Roman" panose="02020603050405020304" pitchFamily="18" charset="0"/>
            </a:rPr>
          </a:br>
          <a:r>
            <a:rPr lang="en-US" sz="2400" kern="1200" dirty="0" err="1">
              <a:latin typeface="Times New Roman" panose="02020603050405020304" pitchFamily="18" charset="0"/>
              <a:cs typeface="Times New Roman" panose="02020603050405020304" pitchFamily="18" charset="0"/>
            </a:rPr>
            <a:t>thành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phần</a:t>
          </a:r>
          <a:br>
            <a:rPr lang="en-US" sz="2400" kern="1200" dirty="0">
              <a:latin typeface="Times New Roman" panose="02020603050405020304" pitchFamily="18" charset="0"/>
              <a:cs typeface="Times New Roman" panose="02020603050405020304" pitchFamily="18" charset="0"/>
            </a:rPr>
          </a:br>
          <a:r>
            <a:rPr lang="en-US" sz="2400" kern="1200" dirty="0" err="1">
              <a:latin typeface="Times New Roman" panose="02020603050405020304" pitchFamily="18" charset="0"/>
              <a:cs typeface="Times New Roman" panose="02020603050405020304" pitchFamily="18" charset="0"/>
            </a:rPr>
            <a:t>năng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lực</a:t>
          </a:r>
          <a:endParaRPr lang="en-US" sz="2400" kern="1200" dirty="0">
            <a:latin typeface="Times New Roman" panose="02020603050405020304" pitchFamily="18" charset="0"/>
            <a:cs typeface="Times New Roman" panose="02020603050405020304" pitchFamily="18" charset="0"/>
          </a:endParaRPr>
        </a:p>
      </dsp:txBody>
      <dsp:txXfrm>
        <a:off x="234016" y="488297"/>
        <a:ext cx="1672249" cy="1090968"/>
      </dsp:txXfrm>
    </dsp:sp>
    <dsp:sp modelId="{851C4192-AAF1-4414-AC0C-07DA57C63E39}">
      <dsp:nvSpPr>
        <dsp:cNvPr id="0" name=""/>
        <dsp:cNvSpPr/>
      </dsp:nvSpPr>
      <dsp:spPr>
        <a:xfrm>
          <a:off x="2133555" y="270674"/>
          <a:ext cx="1740133" cy="1241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D013CE-46E3-45A9-B8CD-5BD98458E7E1}">
      <dsp:nvSpPr>
        <dsp:cNvPr id="0" name=""/>
        <dsp:cNvSpPr/>
      </dsp:nvSpPr>
      <dsp:spPr>
        <a:xfrm>
          <a:off x="2326903" y="454355"/>
          <a:ext cx="1740133" cy="12418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Chọn</a:t>
          </a:r>
          <a:br>
            <a:rPr lang="en-US" sz="2400" kern="1200" dirty="0">
              <a:latin typeface="Times New Roman" panose="02020603050405020304" pitchFamily="18" charset="0"/>
              <a:cs typeface="Times New Roman" panose="02020603050405020304" pitchFamily="18" charset="0"/>
            </a:rPr>
          </a:br>
          <a:r>
            <a:rPr lang="en-US" sz="2400" kern="1200" dirty="0" err="1">
              <a:latin typeface="Times New Roman" panose="02020603050405020304" pitchFamily="18" charset="0"/>
              <a:cs typeface="Times New Roman" panose="02020603050405020304" pitchFamily="18" charset="0"/>
            </a:rPr>
            <a:t>tiêu</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chí</a:t>
          </a:r>
          <a:endParaRPr lang="en-US" sz="2400" kern="1200" dirty="0">
            <a:latin typeface="Times New Roman" panose="02020603050405020304" pitchFamily="18" charset="0"/>
            <a:cs typeface="Times New Roman" panose="02020603050405020304" pitchFamily="18" charset="0"/>
          </a:endParaRPr>
        </a:p>
      </dsp:txBody>
      <dsp:txXfrm>
        <a:off x="2363274" y="490726"/>
        <a:ext cx="1667391" cy="1169061"/>
      </dsp:txXfrm>
    </dsp:sp>
    <dsp:sp modelId="{8B810950-4C7C-4B64-9DA8-7085E9C6E45E}">
      <dsp:nvSpPr>
        <dsp:cNvPr id="0" name=""/>
        <dsp:cNvSpPr/>
      </dsp:nvSpPr>
      <dsp:spPr>
        <a:xfrm>
          <a:off x="4157595" y="257525"/>
          <a:ext cx="1740133" cy="1241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F675809-D6BD-468D-B280-A4B88CC31A4C}">
      <dsp:nvSpPr>
        <dsp:cNvPr id="0" name=""/>
        <dsp:cNvSpPr/>
      </dsp:nvSpPr>
      <dsp:spPr>
        <a:xfrm>
          <a:off x="4350943" y="441206"/>
          <a:ext cx="1740133" cy="12418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Chọn</a:t>
          </a:r>
          <a:br>
            <a:rPr lang="en-US" sz="2400" kern="1200" dirty="0">
              <a:latin typeface="Times New Roman" panose="02020603050405020304" pitchFamily="18" charset="0"/>
              <a:cs typeface="Times New Roman" panose="02020603050405020304" pitchFamily="18" charset="0"/>
            </a:rPr>
          </a:br>
          <a:r>
            <a:rPr lang="en-US" sz="2400" kern="1200" dirty="0" err="1">
              <a:latin typeface="Times New Roman" panose="02020603050405020304" pitchFamily="18" charset="0"/>
              <a:cs typeface="Times New Roman" panose="02020603050405020304" pitchFamily="18" charset="0"/>
            </a:rPr>
            <a:t>chỉ</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báo</a:t>
          </a:r>
          <a:endParaRPr lang="en-US" sz="2400" kern="1200" dirty="0">
            <a:latin typeface="Times New Roman" panose="02020603050405020304" pitchFamily="18" charset="0"/>
            <a:cs typeface="Times New Roman" panose="02020603050405020304" pitchFamily="18" charset="0"/>
          </a:endParaRPr>
        </a:p>
      </dsp:txBody>
      <dsp:txXfrm>
        <a:off x="4387314" y="477577"/>
        <a:ext cx="1667391" cy="1169061"/>
      </dsp:txXfrm>
    </dsp:sp>
    <dsp:sp modelId="{42731D7E-B54E-4D84-89E4-6BE01F88CB99}">
      <dsp:nvSpPr>
        <dsp:cNvPr id="0" name=""/>
        <dsp:cNvSpPr/>
      </dsp:nvSpPr>
      <dsp:spPr>
        <a:xfrm>
          <a:off x="6315347" y="270674"/>
          <a:ext cx="2269986" cy="13233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2C2E71F-E432-44A0-B265-B7277F3F6E10}">
      <dsp:nvSpPr>
        <dsp:cNvPr id="0" name=""/>
        <dsp:cNvSpPr/>
      </dsp:nvSpPr>
      <dsp:spPr>
        <a:xfrm>
          <a:off x="6508695" y="454355"/>
          <a:ext cx="2269986" cy="13233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es-ES" sz="2400" kern="1200" dirty="0" err="1">
              <a:latin typeface="Times New Roman" panose="02020603050405020304" pitchFamily="18" charset="0"/>
              <a:cs typeface="Times New Roman" panose="02020603050405020304" pitchFamily="18" charset="0"/>
            </a:rPr>
            <a:t>Chọn</a:t>
          </a:r>
          <a:br>
            <a:rPr lang="es-ES" sz="2400" kern="1200" dirty="0">
              <a:latin typeface="Times New Roman" panose="02020603050405020304" pitchFamily="18" charset="0"/>
              <a:cs typeface="Times New Roman" panose="02020603050405020304" pitchFamily="18" charset="0"/>
            </a:rPr>
          </a:br>
          <a:r>
            <a:rPr lang="es-ES" sz="2400" kern="1200" dirty="0" err="1">
              <a:latin typeface="Times New Roman" panose="02020603050405020304" pitchFamily="18" charset="0"/>
              <a:cs typeface="Times New Roman" panose="02020603050405020304" pitchFamily="18" charset="0"/>
            </a:rPr>
            <a:t>mức</a:t>
          </a:r>
          <a:r>
            <a:rPr lang="es-ES" sz="2400" kern="1200" dirty="0">
              <a:latin typeface="Times New Roman" panose="02020603050405020304" pitchFamily="18" charset="0"/>
              <a:cs typeface="Times New Roman" panose="02020603050405020304" pitchFamily="18" charset="0"/>
            </a:rPr>
            <a:t> </a:t>
          </a:r>
          <a:r>
            <a:rPr lang="es-ES" sz="2400" kern="1200" dirty="0" err="1">
              <a:latin typeface="Times New Roman" panose="02020603050405020304" pitchFamily="18" charset="0"/>
              <a:cs typeface="Times New Roman" panose="02020603050405020304" pitchFamily="18" charset="0"/>
            </a:rPr>
            <a:t>độ</a:t>
          </a:r>
          <a:r>
            <a:rPr lang="es-ES" sz="2400" kern="1200" dirty="0">
              <a:latin typeface="Times New Roman" panose="02020603050405020304" pitchFamily="18" charset="0"/>
              <a:cs typeface="Times New Roman" panose="02020603050405020304" pitchFamily="18" charset="0"/>
            </a:rPr>
            <a:t> </a:t>
          </a:r>
          <a:r>
            <a:rPr lang="es-ES" sz="2400" kern="1200" dirty="0" err="1">
              <a:latin typeface="Times New Roman" panose="02020603050405020304" pitchFamily="18" charset="0"/>
              <a:cs typeface="Times New Roman" panose="02020603050405020304" pitchFamily="18" charset="0"/>
            </a:rPr>
            <a:t>đáp</a:t>
          </a:r>
          <a:r>
            <a:rPr lang="es-ES" sz="2400" kern="1200" dirty="0">
              <a:latin typeface="Times New Roman" panose="02020603050405020304" pitchFamily="18" charset="0"/>
              <a:cs typeface="Times New Roman" panose="02020603050405020304" pitchFamily="18" charset="0"/>
            </a:rPr>
            <a:t> </a:t>
          </a:r>
          <a:r>
            <a:rPr lang="es-ES" sz="2400" kern="1200" dirty="0" err="1">
              <a:latin typeface="Times New Roman" panose="02020603050405020304" pitchFamily="18" charset="0"/>
              <a:cs typeface="Times New Roman" panose="02020603050405020304" pitchFamily="18" charset="0"/>
            </a:rPr>
            <a:t>ứng</a:t>
          </a:r>
          <a:r>
            <a:rPr lang="es-ES" sz="2400" kern="1200" dirty="0">
              <a:latin typeface="Times New Roman" panose="02020603050405020304" pitchFamily="18" charset="0"/>
              <a:cs typeface="Times New Roman" panose="02020603050405020304" pitchFamily="18" charset="0"/>
            </a:rPr>
            <a:t> </a:t>
          </a:r>
          <a:r>
            <a:rPr lang="es-ES" sz="2400" kern="1200" dirty="0" err="1">
              <a:latin typeface="Times New Roman" panose="02020603050405020304" pitchFamily="18" charset="0"/>
              <a:cs typeface="Times New Roman" panose="02020603050405020304" pitchFamily="18" charset="0"/>
            </a:rPr>
            <a:t>chuẩn</a:t>
          </a:r>
          <a:r>
            <a:rPr lang="es-ES" sz="2400" kern="1200" dirty="0">
              <a:latin typeface="Times New Roman" panose="02020603050405020304" pitchFamily="18" charset="0"/>
              <a:cs typeface="Times New Roman" panose="02020603050405020304" pitchFamily="18" charset="0"/>
            </a:rPr>
            <a:t> </a:t>
          </a:r>
          <a:r>
            <a:rPr lang="es-ES" sz="2400" kern="1200" dirty="0" err="1">
              <a:latin typeface="Times New Roman" panose="02020603050405020304" pitchFamily="18" charset="0"/>
              <a:cs typeface="Times New Roman" panose="02020603050405020304" pitchFamily="18" charset="0"/>
            </a:rPr>
            <a:t>đầu</a:t>
          </a:r>
          <a:r>
            <a:rPr lang="es-ES" sz="2400" kern="1200" dirty="0">
              <a:latin typeface="Times New Roman" panose="02020603050405020304" pitchFamily="18" charset="0"/>
              <a:cs typeface="Times New Roman" panose="02020603050405020304" pitchFamily="18" charset="0"/>
            </a:rPr>
            <a:t> </a:t>
          </a:r>
          <a:r>
            <a:rPr lang="es-ES" sz="2400" kern="1200" dirty="0" err="1">
              <a:latin typeface="Times New Roman" panose="02020603050405020304" pitchFamily="18" charset="0"/>
              <a:cs typeface="Times New Roman" panose="02020603050405020304" pitchFamily="18" charset="0"/>
            </a:rPr>
            <a:t>ra</a:t>
          </a:r>
          <a:r>
            <a:rPr lang="es-ES" sz="2400" kern="1200" dirty="0">
              <a:latin typeface="Times New Roman" panose="02020603050405020304" pitchFamily="18" charset="0"/>
              <a:cs typeface="Times New Roman" panose="02020603050405020304" pitchFamily="18" charset="0"/>
            </a:rPr>
            <a:t> </a:t>
          </a:r>
          <a:r>
            <a:rPr lang="es-ES" sz="2400" kern="1200" dirty="0" err="1">
              <a:latin typeface="Times New Roman" panose="02020603050405020304" pitchFamily="18" charset="0"/>
              <a:cs typeface="Times New Roman" panose="02020603050405020304" pitchFamily="18" charset="0"/>
            </a:rPr>
            <a:t>của</a:t>
          </a:r>
          <a:r>
            <a:rPr lang="es-ES" sz="2400" kern="1200" dirty="0">
              <a:latin typeface="Times New Roman" panose="02020603050405020304" pitchFamily="18" charset="0"/>
              <a:cs typeface="Times New Roman" panose="02020603050405020304" pitchFamily="18" charset="0"/>
            </a:rPr>
            <a:t> </a:t>
          </a:r>
          <a:r>
            <a:rPr lang="es-ES" sz="2400" kern="1200" dirty="0" err="1">
              <a:latin typeface="Times New Roman" panose="02020603050405020304" pitchFamily="18" charset="0"/>
              <a:cs typeface="Times New Roman" panose="02020603050405020304" pitchFamily="18" charset="0"/>
            </a:rPr>
            <a:t>chỉ</a:t>
          </a:r>
          <a:r>
            <a:rPr lang="es-ES" sz="2400" kern="1200" dirty="0">
              <a:latin typeface="Times New Roman" panose="02020603050405020304" pitchFamily="18" charset="0"/>
              <a:cs typeface="Times New Roman" panose="02020603050405020304" pitchFamily="18" charset="0"/>
            </a:rPr>
            <a:t> </a:t>
          </a:r>
          <a:r>
            <a:rPr lang="es-ES" sz="2400" kern="1200" dirty="0" err="1">
              <a:latin typeface="Times New Roman" panose="02020603050405020304" pitchFamily="18" charset="0"/>
              <a:cs typeface="Times New Roman" panose="02020603050405020304" pitchFamily="18" charset="0"/>
            </a:rPr>
            <a:t>báo</a:t>
          </a:r>
          <a:endParaRPr lang="en-US" sz="2400" kern="1200" dirty="0">
            <a:latin typeface="Times New Roman" panose="02020603050405020304" pitchFamily="18" charset="0"/>
            <a:cs typeface="Times New Roman" panose="02020603050405020304" pitchFamily="18" charset="0"/>
          </a:endParaRPr>
        </a:p>
      </dsp:txBody>
      <dsp:txXfrm>
        <a:off x="6547456" y="493116"/>
        <a:ext cx="2192464" cy="1245873"/>
      </dsp:txXfrm>
    </dsp:sp>
    <dsp:sp modelId="{C08813D8-E9C5-418D-B697-8E8B1ABB6BCD}">
      <dsp:nvSpPr>
        <dsp:cNvPr id="0" name=""/>
        <dsp:cNvSpPr/>
      </dsp:nvSpPr>
      <dsp:spPr>
        <a:xfrm>
          <a:off x="9043897" y="270674"/>
          <a:ext cx="1740133" cy="13004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25D802D-2C7D-4FEA-8C2F-125D67132935}">
      <dsp:nvSpPr>
        <dsp:cNvPr id="0" name=""/>
        <dsp:cNvSpPr/>
      </dsp:nvSpPr>
      <dsp:spPr>
        <a:xfrm>
          <a:off x="9237245" y="454355"/>
          <a:ext cx="1740133" cy="13004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Chọn</a:t>
          </a:r>
          <a:br>
            <a:rPr lang="en-US" sz="2400" kern="1200" dirty="0">
              <a:latin typeface="Times New Roman" panose="02020603050405020304" pitchFamily="18" charset="0"/>
              <a:cs typeface="Times New Roman" panose="02020603050405020304" pitchFamily="18" charset="0"/>
            </a:rPr>
          </a:br>
          <a:r>
            <a:rPr lang="en-US" sz="2400" kern="1200" dirty="0" err="1">
              <a:latin typeface="Times New Roman" panose="02020603050405020304" pitchFamily="18" charset="0"/>
              <a:cs typeface="Times New Roman" panose="02020603050405020304" pitchFamily="18" charset="0"/>
            </a:rPr>
            <a:t>nội</a:t>
          </a:r>
          <a:r>
            <a:rPr lang="en-US" sz="2400" kern="1200" dirty="0">
              <a:latin typeface="Times New Roman" panose="02020603050405020304" pitchFamily="18" charset="0"/>
              <a:cs typeface="Times New Roman" panose="02020603050405020304" pitchFamily="18" charset="0"/>
            </a:rPr>
            <a:t> dung (</a:t>
          </a:r>
          <a:r>
            <a:rPr lang="en-US" sz="2400" kern="1200" dirty="0" err="1">
              <a:latin typeface="Times New Roman" panose="02020603050405020304" pitchFamily="18" charset="0"/>
              <a:cs typeface="Times New Roman" panose="02020603050405020304" pitchFamily="18" charset="0"/>
            </a:rPr>
            <a:t>kiến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thức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kĩ</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năng</a:t>
          </a:r>
          <a:r>
            <a:rPr lang="en-US" sz="2400" kern="1200" dirty="0">
              <a:latin typeface="Times New Roman" panose="02020603050405020304" pitchFamily="18" charset="0"/>
              <a:cs typeface="Times New Roman" panose="02020603050405020304" pitchFamily="18" charset="0"/>
            </a:rPr>
            <a:t>)</a:t>
          </a:r>
        </a:p>
      </dsp:txBody>
      <dsp:txXfrm>
        <a:off x="9275334" y="492444"/>
        <a:ext cx="1663955" cy="12242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AF49F-AB8B-45A5-AAF8-2179B0A657E0}"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C2A6-83C1-4605-96F8-317A887A6A8E}" type="slidenum">
              <a:rPr lang="en-US" smtClean="0"/>
              <a:t>‹#›</a:t>
            </a:fld>
            <a:endParaRPr lang="en-US"/>
          </a:p>
        </p:txBody>
      </p:sp>
    </p:spTree>
    <p:extLst>
      <p:ext uri="{BB962C8B-B14F-4D97-AF65-F5344CB8AC3E}">
        <p14:creationId xmlns:p14="http://schemas.microsoft.com/office/powerpoint/2010/main" val="281885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0463"/>
            <a:ext cx="5578475" cy="3138487"/>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755" rtl="0" eaLnBrk="1" fontAlgn="auto" latinLnBrk="0" hangingPunct="1">
              <a:lnSpc>
                <a:spcPct val="100000"/>
              </a:lnSpc>
              <a:spcBef>
                <a:spcPts val="0"/>
              </a:spcBef>
              <a:spcAft>
                <a:spcPts val="0"/>
              </a:spcAft>
              <a:buClrTx/>
              <a:buSzTx/>
              <a:buFontTx/>
              <a:buNone/>
              <a:tabLst/>
              <a:defRPr/>
            </a:pPr>
            <a:fld id="{74D1495A-DD81-44F4-9F54-1F39867BF2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5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9891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0463"/>
            <a:ext cx="5578475" cy="3138487"/>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755" rtl="0" eaLnBrk="1" fontAlgn="auto" latinLnBrk="0" hangingPunct="1">
              <a:lnSpc>
                <a:spcPct val="100000"/>
              </a:lnSpc>
              <a:spcBef>
                <a:spcPts val="0"/>
              </a:spcBef>
              <a:spcAft>
                <a:spcPts val="0"/>
              </a:spcAft>
              <a:buClrTx/>
              <a:buSzTx/>
              <a:buFontTx/>
              <a:buNone/>
              <a:tabLst/>
              <a:defRPr/>
            </a:pPr>
            <a:fld id="{74D1495A-DD81-44F4-9F54-1F39867BF2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5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197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0463"/>
            <a:ext cx="5578475" cy="3138487"/>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755" rtl="0" eaLnBrk="1" fontAlgn="auto" latinLnBrk="0" hangingPunct="1">
              <a:lnSpc>
                <a:spcPct val="100000"/>
              </a:lnSpc>
              <a:spcBef>
                <a:spcPts val="0"/>
              </a:spcBef>
              <a:spcAft>
                <a:spcPts val="0"/>
              </a:spcAft>
              <a:buClrTx/>
              <a:buSzTx/>
              <a:buFontTx/>
              <a:buNone/>
              <a:tabLst/>
              <a:defRPr/>
            </a:pPr>
            <a:fld id="{74D1495A-DD81-44F4-9F54-1F39867BF2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55"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3355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0463"/>
            <a:ext cx="5578475" cy="3138487"/>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755" rtl="0" eaLnBrk="1" fontAlgn="auto" latinLnBrk="0" hangingPunct="1">
              <a:lnSpc>
                <a:spcPct val="100000"/>
              </a:lnSpc>
              <a:spcBef>
                <a:spcPts val="0"/>
              </a:spcBef>
              <a:spcAft>
                <a:spcPts val="0"/>
              </a:spcAft>
              <a:buClrTx/>
              <a:buSzTx/>
              <a:buFontTx/>
              <a:buNone/>
              <a:tabLst/>
              <a:defRPr/>
            </a:pPr>
            <a:fld id="{74D1495A-DD81-44F4-9F54-1F39867BF2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55"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1942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0463"/>
            <a:ext cx="5578475" cy="3138487"/>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755" rtl="0" eaLnBrk="1" fontAlgn="auto" latinLnBrk="0" hangingPunct="1">
              <a:lnSpc>
                <a:spcPct val="100000"/>
              </a:lnSpc>
              <a:spcBef>
                <a:spcPts val="0"/>
              </a:spcBef>
              <a:spcAft>
                <a:spcPts val="0"/>
              </a:spcAft>
              <a:buClrTx/>
              <a:buSzTx/>
              <a:buFontTx/>
              <a:buNone/>
              <a:tabLst/>
              <a:defRPr/>
            </a:pPr>
            <a:fld id="{74D1495A-DD81-44F4-9F54-1F39867BF2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5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0174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D7CD3-1D45-44B3-B600-424E49747F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37854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0463"/>
            <a:ext cx="5578475" cy="3138487"/>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755" rtl="0" eaLnBrk="1" fontAlgn="auto" latinLnBrk="0" hangingPunct="1">
              <a:lnSpc>
                <a:spcPct val="100000"/>
              </a:lnSpc>
              <a:spcBef>
                <a:spcPts val="0"/>
              </a:spcBef>
              <a:spcAft>
                <a:spcPts val="0"/>
              </a:spcAft>
              <a:buClrTx/>
              <a:buSzTx/>
              <a:buFontTx/>
              <a:buNone/>
              <a:tabLst/>
              <a:defRPr/>
            </a:pPr>
            <a:fld id="{74D1495A-DD81-44F4-9F54-1F39867BF2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55"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71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FBAA3-DC86-F261-DB56-F2CB0EAA3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27696-9F3F-69D8-B1A4-E8EF067303E4}"/>
              </a:ext>
            </a:extLst>
          </p:cNvPr>
          <p:cNvSpPr>
            <a:spLocks noGrp="1" noRot="1" noChangeAspect="1"/>
          </p:cNvSpPr>
          <p:nvPr>
            <p:ph type="sldImg"/>
          </p:nvPr>
        </p:nvSpPr>
        <p:spPr>
          <a:xfrm>
            <a:off x="715963" y="1160463"/>
            <a:ext cx="5578475" cy="3138487"/>
          </a:xfrm>
        </p:spPr>
      </p:sp>
      <p:sp>
        <p:nvSpPr>
          <p:cNvPr id="3" name="Notes Placeholder 2">
            <a:extLst>
              <a:ext uri="{FF2B5EF4-FFF2-40B4-BE49-F238E27FC236}">
                <a16:creationId xmlns:a16="http://schemas.microsoft.com/office/drawing/2014/main" id="{3291E8F9-D2A1-AF06-1979-DF1C318C07EE}"/>
              </a:ext>
            </a:extLst>
          </p:cNvPr>
          <p:cNvSpPr>
            <a:spLocks noGrp="1"/>
          </p:cNvSpPr>
          <p:nvPr>
            <p:ph type="body" idx="1"/>
          </p:nvPr>
        </p:nvSpPr>
        <p:spPr/>
        <p:txBody>
          <a:bodyPr/>
          <a:lstStyle/>
          <a:p>
            <a:endParaRPr lang="id-ID"/>
          </a:p>
        </p:txBody>
      </p:sp>
      <p:sp>
        <p:nvSpPr>
          <p:cNvPr id="4" name="Slide Number Placeholder 3">
            <a:extLst>
              <a:ext uri="{FF2B5EF4-FFF2-40B4-BE49-F238E27FC236}">
                <a16:creationId xmlns:a16="http://schemas.microsoft.com/office/drawing/2014/main" id="{3429678E-A25E-9A8A-C4D3-AF7EFD593244}"/>
              </a:ext>
            </a:extLst>
          </p:cNvPr>
          <p:cNvSpPr>
            <a:spLocks noGrp="1"/>
          </p:cNvSpPr>
          <p:nvPr>
            <p:ph type="sldNum" sz="quarter" idx="10"/>
          </p:nvPr>
        </p:nvSpPr>
        <p:spPr/>
        <p:txBody>
          <a:bodyPr/>
          <a:lstStyle/>
          <a:p>
            <a:pPr marL="0" marR="0" lvl="0" indent="0" algn="r" defTabSz="685755" rtl="0" eaLnBrk="1" fontAlgn="auto" latinLnBrk="0" hangingPunct="1">
              <a:lnSpc>
                <a:spcPct val="100000"/>
              </a:lnSpc>
              <a:spcBef>
                <a:spcPts val="0"/>
              </a:spcBef>
              <a:spcAft>
                <a:spcPts val="0"/>
              </a:spcAft>
              <a:buClrTx/>
              <a:buSzTx/>
              <a:buFontTx/>
              <a:buNone/>
              <a:tabLst/>
              <a:defRPr/>
            </a:pPr>
            <a:fld id="{74D1495A-DD81-44F4-9F54-1F39867BF2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55"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9932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TextBox 9">
            <a:extLst>
              <a:ext uri="{FF2B5EF4-FFF2-40B4-BE49-F238E27FC236}">
                <a16:creationId xmlns:a16="http://schemas.microsoft.com/office/drawing/2014/main" id="{319421E3-55FD-2EDA-2F39-C808B550EB24}"/>
              </a:ext>
            </a:extLst>
          </p:cNvPr>
          <p:cNvSpPr txBox="1"/>
          <p:nvPr userDrawn="1"/>
        </p:nvSpPr>
        <p:spPr>
          <a:xfrm rot="18907818">
            <a:off x="2149110" y="2627591"/>
            <a:ext cx="7786203" cy="1754326"/>
          </a:xfrm>
          <a:prstGeom prst="rect">
            <a:avLst/>
          </a:prstGeom>
          <a:noFill/>
        </p:spPr>
        <p:txBody>
          <a:bodyPr wrap="square" rtlCol="0">
            <a:spAutoFit/>
          </a:bodyPr>
          <a:lstStyle>
            <a:defPPr>
              <a:defRPr lang="en-US"/>
            </a:defPPr>
            <a:lvl1pPr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a:lstStyle>
          <a:p>
            <a:pPr algn="ctr"/>
            <a:r>
              <a:rPr lang="en-US" sz="5400" b="0" cap="none" spc="0" dirty="0">
                <a:ln w="0"/>
                <a:solidFill>
                  <a:srgbClr val="FFC000"/>
                </a:solidFill>
                <a:effectLst>
                  <a:outerShdw blurRad="38100" dist="25400" dir="5400000" algn="ctr" rotWithShape="0">
                    <a:srgbClr val="6E747A">
                      <a:alpha val="43000"/>
                    </a:srgbClr>
                  </a:outerShdw>
                </a:effectLst>
              </a:rPr>
              <a:t>NGUYÊN VĂN KHÁNH</a:t>
            </a:r>
          </a:p>
          <a:p>
            <a:pPr algn="ctr"/>
            <a:r>
              <a:rPr lang="en-US" sz="5400" b="0" cap="none" spc="0" dirty="0">
                <a:ln w="0"/>
                <a:solidFill>
                  <a:srgbClr val="FFC000"/>
                </a:solidFill>
                <a:effectLst>
                  <a:outerShdw blurRad="38100" dist="25400" dir="5400000" algn="ctr" rotWithShape="0">
                    <a:srgbClr val="6E747A">
                      <a:alpha val="43000"/>
                    </a:srgbClr>
                  </a:outerShdw>
                </a:effectLst>
              </a:rPr>
              <a:t>ĐHSP Hà </a:t>
            </a:r>
            <a:r>
              <a:rPr lang="en-US" sz="5400" b="0" cap="none" spc="0" dirty="0" err="1">
                <a:ln w="0"/>
                <a:solidFill>
                  <a:srgbClr val="FFC000"/>
                </a:solidFill>
                <a:effectLst>
                  <a:outerShdw blurRad="38100" dist="25400" dir="5400000" algn="ctr" rotWithShape="0">
                    <a:srgbClr val="6E747A">
                      <a:alpha val="43000"/>
                    </a:srgbClr>
                  </a:outerShdw>
                </a:effectLst>
              </a:rPr>
              <a:t>Nội</a:t>
            </a:r>
            <a:endParaRPr lang="en-US" sz="5400" b="0" cap="none" spc="0" dirty="0">
              <a:ln w="0"/>
              <a:solidFill>
                <a:srgbClr val="FFC000"/>
              </a:solidFill>
              <a:effectLst>
                <a:outerShdw blurRad="38100" dist="25400" dir="5400000" algn="ctr" rotWithShape="0">
                  <a:srgbClr val="6E747A">
                    <a:alpha val="43000"/>
                  </a:srgbClr>
                </a:outerShdw>
              </a:effectLst>
            </a:endParaRPr>
          </a:p>
        </p:txBody>
      </p:sp>
      <p:sp>
        <p:nvSpPr>
          <p:cNvPr id="2" name="Title 1">
            <a:extLst>
              <a:ext uri="{FF2B5EF4-FFF2-40B4-BE49-F238E27FC236}">
                <a16:creationId xmlns:a16="http://schemas.microsoft.com/office/drawing/2014/main" id="{884048F7-AAC4-F0BB-B4BE-CBA82B85DC7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EA87A1-AD30-73CE-C262-40D5F935743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F32E23-B55D-35ED-26DD-E1F5EE6FF7FF}"/>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5" name="Footer Placeholder 4">
            <a:extLst>
              <a:ext uri="{FF2B5EF4-FFF2-40B4-BE49-F238E27FC236}">
                <a16:creationId xmlns:a16="http://schemas.microsoft.com/office/drawing/2014/main" id="{67EE3886-31C2-0691-FAA5-7F9F25634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2CCDA-E53F-AE00-5952-F41246D77FA2}"/>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3130905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93AF-98F5-853E-3C41-E8E8AA60FC5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9BAA3-1AFC-B318-9ACB-BC3A24B655C5}"/>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FEAA9-B51E-4EC2-FD57-DFE69431F403}"/>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5" name="Footer Placeholder 4">
            <a:extLst>
              <a:ext uri="{FF2B5EF4-FFF2-40B4-BE49-F238E27FC236}">
                <a16:creationId xmlns:a16="http://schemas.microsoft.com/office/drawing/2014/main" id="{EDA85510-6691-BF97-E65E-62F3168F0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3AEFC-5206-40CD-9A04-19BEDFC2198B}"/>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1080587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32CFA9-7438-B4A1-14F0-EA5A24E3536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8957F4-238A-3D3E-5047-5787BE0187B4}"/>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18579-8A40-9649-2E02-1517C1F1B9BB}"/>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5" name="Footer Placeholder 4">
            <a:extLst>
              <a:ext uri="{FF2B5EF4-FFF2-40B4-BE49-F238E27FC236}">
                <a16:creationId xmlns:a16="http://schemas.microsoft.com/office/drawing/2014/main" id="{C18A6DF2-D81C-4BD2-B6BF-9E1058C3A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A1114-9A9D-835C-C3D9-1AE306484585}"/>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41207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1792-39D4-76E8-C31C-66B04FC347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C5DCE7-94F4-8061-2D15-26E2E4119A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A673D-1613-A1C2-F33B-3A00F8A367E5}"/>
              </a:ext>
            </a:extLst>
          </p:cNvPr>
          <p:cNvSpPr>
            <a:spLocks noGrp="1"/>
          </p:cNvSpPr>
          <p:nvPr>
            <p:ph type="dt" sz="half" idx="10"/>
          </p:nvPr>
        </p:nvSpPr>
        <p:spPr/>
        <p:txBody>
          <a:bodyPr/>
          <a:lstStyle/>
          <a:p>
            <a:fld id="{DA30E53B-E475-44D0-92A9-42155355D215}" type="datetimeFigureOut">
              <a:rPr lang="en-US" smtClean="0"/>
              <a:t>2/25/2025</a:t>
            </a:fld>
            <a:endParaRPr lang="en-US"/>
          </a:p>
        </p:txBody>
      </p:sp>
      <p:sp>
        <p:nvSpPr>
          <p:cNvPr id="5" name="Footer Placeholder 4">
            <a:extLst>
              <a:ext uri="{FF2B5EF4-FFF2-40B4-BE49-F238E27FC236}">
                <a16:creationId xmlns:a16="http://schemas.microsoft.com/office/drawing/2014/main" id="{721DC85F-594F-9073-3F84-98318FB9D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F4273-C9B3-A62F-C7E2-786638F06116}"/>
              </a:ext>
            </a:extLst>
          </p:cNvPr>
          <p:cNvSpPr>
            <a:spLocks noGrp="1"/>
          </p:cNvSpPr>
          <p:nvPr>
            <p:ph type="sldNum" sz="quarter" idx="12"/>
          </p:nvPr>
        </p:nvSpPr>
        <p:spPr/>
        <p:txBody>
          <a:bodyPr/>
          <a:lstStyle/>
          <a:p>
            <a:fld id="{627D5134-A39B-428E-BEDB-D7358288F00C}" type="slidenum">
              <a:rPr lang="en-US" smtClean="0"/>
              <a:t>‹#›</a:t>
            </a:fld>
            <a:endParaRPr lang="en-US"/>
          </a:p>
        </p:txBody>
      </p:sp>
    </p:spTree>
    <p:extLst>
      <p:ext uri="{BB962C8B-B14F-4D97-AF65-F5344CB8AC3E}">
        <p14:creationId xmlns:p14="http://schemas.microsoft.com/office/powerpoint/2010/main" val="114302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DDC5-E52A-21D6-EFB6-340BF9715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DF145B-A583-8D19-CEB5-16D92EF472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134182-9245-0036-6182-2CE674CB15F5}"/>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5" name="Footer Placeholder 4">
            <a:extLst>
              <a:ext uri="{FF2B5EF4-FFF2-40B4-BE49-F238E27FC236}">
                <a16:creationId xmlns:a16="http://schemas.microsoft.com/office/drawing/2014/main" id="{8C64A7C6-5B2B-3679-6E6A-00C05376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AA1DB-B412-C09A-3DCA-7CF3597FCF31}"/>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3959725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8F03-5F73-173B-A3E8-8BCFDCE39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1980-94BF-E2DC-1AA4-708630C71C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90BA3-F37D-2172-CC28-1EF1915DCC92}"/>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5" name="Footer Placeholder 4">
            <a:extLst>
              <a:ext uri="{FF2B5EF4-FFF2-40B4-BE49-F238E27FC236}">
                <a16:creationId xmlns:a16="http://schemas.microsoft.com/office/drawing/2014/main" id="{9C7D136C-8783-AA96-2463-A0525A502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DBA3A-C477-6509-B8C4-93F786BA7E04}"/>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1634308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DD4B-5E47-E2D3-A2AA-0E640DABF4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501210-662D-0610-181D-C60397B760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B754DA-0D39-D006-9947-D367620E7779}"/>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5" name="Footer Placeholder 4">
            <a:extLst>
              <a:ext uri="{FF2B5EF4-FFF2-40B4-BE49-F238E27FC236}">
                <a16:creationId xmlns:a16="http://schemas.microsoft.com/office/drawing/2014/main" id="{A3E1DAC3-E50B-4A7C-B4BC-03A0A0FDF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2C84A-35AA-D0B4-0061-C9793AC2B920}"/>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245737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6D00-2BC3-09D8-1202-DB0D28A76F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AEEC9-E900-77BD-120C-DB8653D026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98E65F-2AA1-8854-481A-E25F8CB599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0DE5F2-BC14-322F-82EE-6734A55741B9}"/>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6" name="Footer Placeholder 5">
            <a:extLst>
              <a:ext uri="{FF2B5EF4-FFF2-40B4-BE49-F238E27FC236}">
                <a16:creationId xmlns:a16="http://schemas.microsoft.com/office/drawing/2014/main" id="{95D8F92D-3720-9EFC-043D-7EE2CFBB6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82F3F-4687-3B67-5731-B63F2E7E2BD8}"/>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3139350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75A9-DFF2-923D-43C3-E32A9E7A82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43436E-86AC-C7F4-1B0D-5EBEBE20FA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BE7E0-1169-B513-25B6-37B8B9E5ED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8E0468-A77F-BF38-C467-584788D92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ACA18D-BF97-4E3C-DF15-2D103CE92B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E32A8E-1455-7679-71B2-54314046B297}"/>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8" name="Footer Placeholder 7">
            <a:extLst>
              <a:ext uri="{FF2B5EF4-FFF2-40B4-BE49-F238E27FC236}">
                <a16:creationId xmlns:a16="http://schemas.microsoft.com/office/drawing/2014/main" id="{FCFBDBF1-176C-C21D-99D9-E2C4DD9CD9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123CEE-B4E6-F352-D219-E28369F22AB2}"/>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263581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B2791-7400-59AF-ED2F-B755C14FC9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7AE759-46A9-1868-CB62-F525EA7CAD18}"/>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4" name="Footer Placeholder 3">
            <a:extLst>
              <a:ext uri="{FF2B5EF4-FFF2-40B4-BE49-F238E27FC236}">
                <a16:creationId xmlns:a16="http://schemas.microsoft.com/office/drawing/2014/main" id="{335F0BAB-232A-3487-D794-B483286F78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40AC31-7F96-2935-4E2E-389D478EF814}"/>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3598350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01B39-C89D-65FE-AFF8-5943DBD1378B}"/>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3" name="Footer Placeholder 2">
            <a:extLst>
              <a:ext uri="{FF2B5EF4-FFF2-40B4-BE49-F238E27FC236}">
                <a16:creationId xmlns:a16="http://schemas.microsoft.com/office/drawing/2014/main" id="{AEF13DD5-734F-8C70-DE15-4E783AF03C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DC2147-87D4-29DD-37E0-208FC76DD649}"/>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230282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1E8A-0AF9-B8C4-C482-A2175B3FF8F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8041CD95-8D15-29DB-F737-40605AF7B004}"/>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5" name="Footer Placeholder 4">
            <a:extLst>
              <a:ext uri="{FF2B5EF4-FFF2-40B4-BE49-F238E27FC236}">
                <a16:creationId xmlns:a16="http://schemas.microsoft.com/office/drawing/2014/main" id="{60882EC6-0A8C-157C-A13A-7A0F3E25F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3C0B6-8E95-161D-1318-C9EB64C35431}"/>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10171943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0726-BA01-6E3E-B1A0-2B5571BCD2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135BD6-0AFE-6E60-C3C4-271899B5D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841AC4-5C73-7A2D-7966-7EDDF04C1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21EA3-2C8B-C7BC-BC9F-3C0481ABD41D}"/>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6" name="Footer Placeholder 5">
            <a:extLst>
              <a:ext uri="{FF2B5EF4-FFF2-40B4-BE49-F238E27FC236}">
                <a16:creationId xmlns:a16="http://schemas.microsoft.com/office/drawing/2014/main" id="{C0364639-3185-56DF-1C37-800018B4E2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FA36A-2F45-7F6C-77B6-4F796AACA500}"/>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40845826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4166-1E33-5403-3BA9-A81141DD6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79083-46A4-DB71-6AC8-4A114760E2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F2C94-8B73-A222-7F50-346435F7A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301625-16D8-871C-9195-3AF915FFF170}"/>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6" name="Footer Placeholder 5">
            <a:extLst>
              <a:ext uri="{FF2B5EF4-FFF2-40B4-BE49-F238E27FC236}">
                <a16:creationId xmlns:a16="http://schemas.microsoft.com/office/drawing/2014/main" id="{CCA80DB7-9AD4-DC82-665B-69EB0EE2E0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D46214-1219-1FEA-4D49-2A2A1012203D}"/>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3701804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6408-1315-4CB3-A80E-25CE660528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1AA991-1188-74C8-A7FD-5291638ABF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0AAD14-2694-6498-9340-9F351E2E40E6}"/>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5" name="Footer Placeholder 4">
            <a:extLst>
              <a:ext uri="{FF2B5EF4-FFF2-40B4-BE49-F238E27FC236}">
                <a16:creationId xmlns:a16="http://schemas.microsoft.com/office/drawing/2014/main" id="{E8DF0D92-472B-1E1C-0A50-C1BD5F190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C1E5D-9035-16DC-2B53-94D4FF747D2D}"/>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3051710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C83055-4EC4-FA07-49D4-C3FE42484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95D84F-E0C9-8B3E-29FE-A38774193D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29530-066E-A2B6-5C61-05BD0A8D2A82}"/>
              </a:ext>
            </a:extLst>
          </p:cNvPr>
          <p:cNvSpPr>
            <a:spLocks noGrp="1"/>
          </p:cNvSpPr>
          <p:nvPr>
            <p:ph type="dt" sz="half" idx="10"/>
          </p:nvPr>
        </p:nvSpPr>
        <p:spPr/>
        <p:txBody>
          <a:bodyPr/>
          <a:lstStyle/>
          <a:p>
            <a:fld id="{5CBBE00B-7934-4433-B455-B5A2FFAE672F}" type="datetimeFigureOut">
              <a:rPr lang="en-US" smtClean="0"/>
              <a:t>2/25/2025</a:t>
            </a:fld>
            <a:endParaRPr lang="en-US"/>
          </a:p>
        </p:txBody>
      </p:sp>
      <p:sp>
        <p:nvSpPr>
          <p:cNvPr id="5" name="Footer Placeholder 4">
            <a:extLst>
              <a:ext uri="{FF2B5EF4-FFF2-40B4-BE49-F238E27FC236}">
                <a16:creationId xmlns:a16="http://schemas.microsoft.com/office/drawing/2014/main" id="{9D608D10-C051-47C2-BC49-E4DEF6AA9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365B1-6A6D-809F-A2A8-A4AFBF564603}"/>
              </a:ext>
            </a:extLst>
          </p:cNvPr>
          <p:cNvSpPr>
            <a:spLocks noGrp="1"/>
          </p:cNvSpPr>
          <p:nvPr>
            <p:ph type="sldNum" sz="quarter" idx="12"/>
          </p:nvPr>
        </p:nvSpPr>
        <p:spPr/>
        <p:txBody>
          <a:bodyPr/>
          <a:lstStyle/>
          <a:p>
            <a:fld id="{877EB438-36CD-44E6-8CFB-97BE6353FFB9}" type="slidenum">
              <a:rPr lang="en-US" smtClean="0"/>
              <a:t>‹#›</a:t>
            </a:fld>
            <a:endParaRPr lang="en-US"/>
          </a:p>
        </p:txBody>
      </p:sp>
    </p:spTree>
    <p:extLst>
      <p:ext uri="{BB962C8B-B14F-4D97-AF65-F5344CB8AC3E}">
        <p14:creationId xmlns:p14="http://schemas.microsoft.com/office/powerpoint/2010/main" val="8132404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786F94-FEDF-4224-A58E-414CBD77F09D}"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9182595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C8E047-B721-4EC3-BE74-DC14AAC8CA10}"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915143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56A14-3C64-48A2-8016-C38CF9964DAC}"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12048921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A50EF-ED0F-4FA2-80D2-8DCC6F5802E4}" type="datetime1">
              <a:rPr lang="en-US" smtClean="0"/>
              <a:t>2/25/2025</a:t>
            </a:fld>
            <a:endParaRPr lang="en-US"/>
          </a:p>
        </p:txBody>
      </p:sp>
      <p:sp>
        <p:nvSpPr>
          <p:cNvPr id="6" name="Footer Placeholder 5"/>
          <p:cNvSpPr>
            <a:spLocks noGrp="1"/>
          </p:cNvSpPr>
          <p:nvPr>
            <p:ph type="ftr" sz="quarter" idx="11"/>
          </p:nvPr>
        </p:nvSpPr>
        <p:spPr/>
        <p:txBody>
          <a:bodyPr/>
          <a:lstStyle/>
          <a:p>
            <a:r>
              <a:rPr lang="nl-NL"/>
              <a:t>https://www.facebook.com/nguyenanvly</a:t>
            </a:r>
            <a:endParaRPr lang="en-US"/>
          </a:p>
        </p:txBody>
      </p:sp>
      <p:sp>
        <p:nvSpPr>
          <p:cNvPr id="7" name="Slide Number Placeholder 6"/>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16340899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D07B65-DAE9-45DE-8BBC-96AE67EAB197}" type="datetime1">
              <a:rPr lang="en-US" smtClean="0"/>
              <a:t>2/25/2025</a:t>
            </a:fld>
            <a:endParaRPr lang="en-US"/>
          </a:p>
        </p:txBody>
      </p:sp>
      <p:sp>
        <p:nvSpPr>
          <p:cNvPr id="8" name="Footer Placeholder 7"/>
          <p:cNvSpPr>
            <a:spLocks noGrp="1"/>
          </p:cNvSpPr>
          <p:nvPr>
            <p:ph type="ftr" sz="quarter" idx="11"/>
          </p:nvPr>
        </p:nvSpPr>
        <p:spPr/>
        <p:txBody>
          <a:bodyPr/>
          <a:lstStyle/>
          <a:p>
            <a:r>
              <a:rPr lang="nl-NL"/>
              <a:t>https://www.facebook.com/nguyenanvly</a:t>
            </a:r>
            <a:endParaRPr lang="en-US"/>
          </a:p>
        </p:txBody>
      </p:sp>
      <p:sp>
        <p:nvSpPr>
          <p:cNvPr id="9" name="Slide Number Placeholder 8"/>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203234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7FAAF5-97F4-4F5D-9A6C-9DC940A83D7D}" type="datetime1">
              <a:rPr lang="en-US" smtClean="0"/>
              <a:t>2/25/2025</a:t>
            </a:fld>
            <a:endParaRPr lang="en-US"/>
          </a:p>
        </p:txBody>
      </p:sp>
      <p:sp>
        <p:nvSpPr>
          <p:cNvPr id="4" name="Footer Placeholder 3"/>
          <p:cNvSpPr>
            <a:spLocks noGrp="1"/>
          </p:cNvSpPr>
          <p:nvPr>
            <p:ph type="ftr" sz="quarter" idx="11"/>
          </p:nvPr>
        </p:nvSpPr>
        <p:spPr/>
        <p:txBody>
          <a:bodyPr/>
          <a:lstStyle/>
          <a:p>
            <a:r>
              <a:rPr lang="nl-NL"/>
              <a:t>https://www.facebook.com/nguyenanvly</a:t>
            </a:r>
            <a:endParaRPr lang="en-US"/>
          </a:p>
        </p:txBody>
      </p:sp>
      <p:sp>
        <p:nvSpPr>
          <p:cNvPr id="5" name="Slide Number Placeholder 4"/>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2519721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FB8B-F41E-4CEA-5574-D9702C0A747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F9F49-DC5F-1BCF-EEEB-0CC78248C3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1E2C7F-7C65-1E14-2AB9-2B15B2AD2E56}"/>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5" name="Footer Placeholder 4">
            <a:extLst>
              <a:ext uri="{FF2B5EF4-FFF2-40B4-BE49-F238E27FC236}">
                <a16:creationId xmlns:a16="http://schemas.microsoft.com/office/drawing/2014/main" id="{F7C5DB01-3108-1AF5-1E44-65033BAD9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A3DB8-297A-934F-F199-C21CF58AEEAE}"/>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3215959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9CD26-D426-428C-82AD-DAB26215A26C}" type="datetime1">
              <a:rPr lang="en-US" smtClean="0"/>
              <a:t>2/25/2025</a:t>
            </a:fld>
            <a:endParaRPr lang="en-US"/>
          </a:p>
        </p:txBody>
      </p:sp>
      <p:sp>
        <p:nvSpPr>
          <p:cNvPr id="3" name="Footer Placeholder 2"/>
          <p:cNvSpPr>
            <a:spLocks noGrp="1"/>
          </p:cNvSpPr>
          <p:nvPr>
            <p:ph type="ftr" sz="quarter" idx="11"/>
          </p:nvPr>
        </p:nvSpPr>
        <p:spPr/>
        <p:txBody>
          <a:bodyPr/>
          <a:lstStyle/>
          <a:p>
            <a:r>
              <a:rPr lang="nl-NL"/>
              <a:t>https://www.facebook.com/nguyenanvly</a:t>
            </a:r>
            <a:endParaRPr lang="en-US"/>
          </a:p>
        </p:txBody>
      </p:sp>
      <p:sp>
        <p:nvSpPr>
          <p:cNvPr id="4" name="Slide Number Placeholder 3"/>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500121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C094B7-DACA-4A40-8104-628870607D9C}" type="datetime1">
              <a:rPr lang="en-US" smtClean="0"/>
              <a:t>2/25/2025</a:t>
            </a:fld>
            <a:endParaRPr lang="en-US"/>
          </a:p>
        </p:txBody>
      </p:sp>
      <p:sp>
        <p:nvSpPr>
          <p:cNvPr id="6" name="Footer Placeholder 5"/>
          <p:cNvSpPr>
            <a:spLocks noGrp="1"/>
          </p:cNvSpPr>
          <p:nvPr>
            <p:ph type="ftr" sz="quarter" idx="11"/>
          </p:nvPr>
        </p:nvSpPr>
        <p:spPr/>
        <p:txBody>
          <a:bodyPr/>
          <a:lstStyle/>
          <a:p>
            <a:r>
              <a:rPr lang="nl-NL"/>
              <a:t>https://www.facebook.com/nguyenanvly</a:t>
            </a:r>
            <a:endParaRPr lang="en-US"/>
          </a:p>
        </p:txBody>
      </p:sp>
      <p:sp>
        <p:nvSpPr>
          <p:cNvPr id="7" name="Slide Number Placeholder 6"/>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811679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42F5DA-5CCA-4C52-BF00-4779C85B4E8D}" type="datetime1">
              <a:rPr lang="en-US" smtClean="0"/>
              <a:t>2/25/2025</a:t>
            </a:fld>
            <a:endParaRPr lang="en-US"/>
          </a:p>
        </p:txBody>
      </p:sp>
      <p:sp>
        <p:nvSpPr>
          <p:cNvPr id="6" name="Footer Placeholder 5"/>
          <p:cNvSpPr>
            <a:spLocks noGrp="1"/>
          </p:cNvSpPr>
          <p:nvPr>
            <p:ph type="ftr" sz="quarter" idx="11"/>
          </p:nvPr>
        </p:nvSpPr>
        <p:spPr/>
        <p:txBody>
          <a:bodyPr/>
          <a:lstStyle/>
          <a:p>
            <a:r>
              <a:rPr lang="nl-NL"/>
              <a:t>https://www.facebook.com/nguyenanvly</a:t>
            </a:r>
            <a:endParaRPr lang="en-US"/>
          </a:p>
        </p:txBody>
      </p:sp>
      <p:sp>
        <p:nvSpPr>
          <p:cNvPr id="7" name="Slide Number Placeholder 6"/>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2205300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338CA-6A30-4510-A189-5E8B3742E49D}"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18000238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2830D2-CC79-4A12-BA9C-1F85399449F2}"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24456300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81783E-FF98-4643-9585-EA3FA70C3176}"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2936292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088269-6F5B-45EC-BFCD-5D8F85E24A61}"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5692440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A1F27-2519-467C-84B8-32BA4DD0F1DA}"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763356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E1F56-F37C-4257-B616-5AC231669C0E}" type="datetime1">
              <a:rPr lang="en-US" smtClean="0"/>
              <a:t>2/25/2025</a:t>
            </a:fld>
            <a:endParaRPr lang="en-US"/>
          </a:p>
        </p:txBody>
      </p:sp>
      <p:sp>
        <p:nvSpPr>
          <p:cNvPr id="6" name="Footer Placeholder 5"/>
          <p:cNvSpPr>
            <a:spLocks noGrp="1"/>
          </p:cNvSpPr>
          <p:nvPr>
            <p:ph type="ftr" sz="quarter" idx="11"/>
          </p:nvPr>
        </p:nvSpPr>
        <p:spPr/>
        <p:txBody>
          <a:bodyPr/>
          <a:lstStyle/>
          <a:p>
            <a:r>
              <a:rPr lang="nl-NL"/>
              <a:t>https://www.facebook.com/nguyenanvly/</a:t>
            </a:r>
            <a:endParaRPr lang="en-US"/>
          </a:p>
        </p:txBody>
      </p:sp>
      <p:sp>
        <p:nvSpPr>
          <p:cNvPr id="7" name="Slide Number Placeholder 6"/>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107670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C54E1-F7F7-415C-B13A-06BBEC3731C6}" type="datetime1">
              <a:rPr lang="en-US" smtClean="0"/>
              <a:t>2/25/2025</a:t>
            </a:fld>
            <a:endParaRPr lang="en-US"/>
          </a:p>
        </p:txBody>
      </p:sp>
      <p:sp>
        <p:nvSpPr>
          <p:cNvPr id="8" name="Footer Placeholder 7"/>
          <p:cNvSpPr>
            <a:spLocks noGrp="1"/>
          </p:cNvSpPr>
          <p:nvPr>
            <p:ph type="ftr" sz="quarter" idx="11"/>
          </p:nvPr>
        </p:nvSpPr>
        <p:spPr/>
        <p:txBody>
          <a:bodyPr/>
          <a:lstStyle/>
          <a:p>
            <a:r>
              <a:rPr lang="nl-NL"/>
              <a:t>https://www.facebook.com/nguyenanvly/</a:t>
            </a:r>
            <a:endParaRPr lang="en-US"/>
          </a:p>
        </p:txBody>
      </p:sp>
      <p:sp>
        <p:nvSpPr>
          <p:cNvPr id="9" name="Slide Number Placeholder 8"/>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96253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2A11-1F74-B87A-C5BC-AE03801E7B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1FBBF6F-D9D3-6312-BAF4-37BDC0F42BE0}"/>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AF4063-1916-49EC-D608-D6FCF042343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E765B1-BB63-D290-A825-BB7EF80CBA32}"/>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6" name="Footer Placeholder 5">
            <a:extLst>
              <a:ext uri="{FF2B5EF4-FFF2-40B4-BE49-F238E27FC236}">
                <a16:creationId xmlns:a16="http://schemas.microsoft.com/office/drawing/2014/main" id="{A3B96167-0D25-8AEB-227F-517C893B15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08AFE-37B7-C88E-D927-D1C0A3588D9E}"/>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24791933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15B222-B84E-4FEE-9603-EEE83C8EBA86}" type="datetime1">
              <a:rPr lang="en-US" smtClean="0"/>
              <a:t>2/25/2025</a:t>
            </a:fld>
            <a:endParaRPr lang="en-US"/>
          </a:p>
        </p:txBody>
      </p:sp>
      <p:sp>
        <p:nvSpPr>
          <p:cNvPr id="4" name="Footer Placeholder 3"/>
          <p:cNvSpPr>
            <a:spLocks noGrp="1"/>
          </p:cNvSpPr>
          <p:nvPr>
            <p:ph type="ftr" sz="quarter" idx="11"/>
          </p:nvPr>
        </p:nvSpPr>
        <p:spPr/>
        <p:txBody>
          <a:bodyPr/>
          <a:lstStyle/>
          <a:p>
            <a:r>
              <a:rPr lang="nl-NL"/>
              <a:t>https://www.facebook.com/nguyenanvly/</a:t>
            </a:r>
            <a:endParaRPr lang="en-US"/>
          </a:p>
        </p:txBody>
      </p:sp>
      <p:sp>
        <p:nvSpPr>
          <p:cNvPr id="5" name="Slide Number Placeholder 4"/>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2103696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136CC-E1B8-4C31-BE30-55F002037E0B}" type="datetime1">
              <a:rPr lang="en-US" smtClean="0"/>
              <a:t>2/25/2025</a:t>
            </a:fld>
            <a:endParaRPr lang="en-US"/>
          </a:p>
        </p:txBody>
      </p:sp>
      <p:sp>
        <p:nvSpPr>
          <p:cNvPr id="3" name="Footer Placeholder 2"/>
          <p:cNvSpPr>
            <a:spLocks noGrp="1"/>
          </p:cNvSpPr>
          <p:nvPr>
            <p:ph type="ftr" sz="quarter" idx="11"/>
          </p:nvPr>
        </p:nvSpPr>
        <p:spPr/>
        <p:txBody>
          <a:bodyPr/>
          <a:lstStyle/>
          <a:p>
            <a:r>
              <a:rPr lang="nl-NL"/>
              <a:t>https://www.facebook.com/nguyenanvly/</a:t>
            </a:r>
            <a:endParaRPr lang="en-US"/>
          </a:p>
        </p:txBody>
      </p:sp>
      <p:sp>
        <p:nvSpPr>
          <p:cNvPr id="4" name="Slide Number Placeholder 3"/>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0413561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C63D34-ECC9-4BD5-81A0-8C09CEDD0CA9}" type="datetime1">
              <a:rPr lang="en-US" smtClean="0"/>
              <a:t>2/25/2025</a:t>
            </a:fld>
            <a:endParaRPr lang="en-US"/>
          </a:p>
        </p:txBody>
      </p:sp>
      <p:sp>
        <p:nvSpPr>
          <p:cNvPr id="6" name="Footer Placeholder 5"/>
          <p:cNvSpPr>
            <a:spLocks noGrp="1"/>
          </p:cNvSpPr>
          <p:nvPr>
            <p:ph type="ftr" sz="quarter" idx="11"/>
          </p:nvPr>
        </p:nvSpPr>
        <p:spPr/>
        <p:txBody>
          <a:bodyPr/>
          <a:lstStyle/>
          <a:p>
            <a:r>
              <a:rPr lang="nl-NL"/>
              <a:t>https://www.facebook.com/nguyenanvly/</a:t>
            </a:r>
            <a:endParaRPr lang="en-US"/>
          </a:p>
        </p:txBody>
      </p:sp>
      <p:sp>
        <p:nvSpPr>
          <p:cNvPr id="7" name="Slide Number Placeholder 6"/>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15799096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C3FE85-C04C-47BF-9B55-9240B310482F}" type="datetime1">
              <a:rPr lang="en-US" smtClean="0"/>
              <a:t>2/25/2025</a:t>
            </a:fld>
            <a:endParaRPr lang="en-US"/>
          </a:p>
        </p:txBody>
      </p:sp>
      <p:sp>
        <p:nvSpPr>
          <p:cNvPr id="6" name="Footer Placeholder 5"/>
          <p:cNvSpPr>
            <a:spLocks noGrp="1"/>
          </p:cNvSpPr>
          <p:nvPr>
            <p:ph type="ftr" sz="quarter" idx="11"/>
          </p:nvPr>
        </p:nvSpPr>
        <p:spPr/>
        <p:txBody>
          <a:bodyPr/>
          <a:lstStyle/>
          <a:p>
            <a:r>
              <a:rPr lang="nl-NL"/>
              <a:t>https://www.facebook.com/nguyenanvly/</a:t>
            </a:r>
            <a:endParaRPr lang="en-US"/>
          </a:p>
        </p:txBody>
      </p:sp>
      <p:sp>
        <p:nvSpPr>
          <p:cNvPr id="7" name="Slide Number Placeholder 6"/>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1863838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623B51-8B2E-410C-91E8-EBACD88BB999}"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12704029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D7829A-9547-44FF-9586-BB7AD00D6EDF}" type="datetime1">
              <a:rPr lang="en-US" smtClean="0"/>
              <a:t>2/25/2025</a:t>
            </a:fld>
            <a:endParaRPr lang="en-US"/>
          </a:p>
        </p:txBody>
      </p:sp>
      <p:sp>
        <p:nvSpPr>
          <p:cNvPr id="5" name="Footer Placeholder 4"/>
          <p:cNvSpPr>
            <a:spLocks noGrp="1"/>
          </p:cNvSpPr>
          <p:nvPr>
            <p:ph type="ftr" sz="quarter" idx="11"/>
          </p:nvPr>
        </p:nvSpPr>
        <p:spPr/>
        <p:txBody>
          <a:bodyPr/>
          <a:lstStyle/>
          <a:p>
            <a:r>
              <a:rPr lang="nl-NL"/>
              <a:t>https://www.facebook.com/nguyenanvly/</a:t>
            </a:r>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5825874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319851-D5CC-411A-A23A-22EF0160813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5849105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319851-D5CC-411A-A23A-22EF0160813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28648887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319851-D5CC-411A-A23A-22EF0160813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27969032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319851-D5CC-411A-A23A-22EF01608134}" type="datetimeFigureOut">
              <a:rPr lang="en-US" smtClean="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1186152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075D-3E50-B3EE-065E-231D46EE76E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70B9E77-8C14-46FD-6545-50BF603E863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D6F849-57AA-B8E2-EAA4-962EE7E3D113}"/>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2C3CC4-15BF-B17E-88AC-AED40BB35F8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3432CF-5BAB-B7C0-D3A0-0E732F3355C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A00F8B-125B-D762-CA07-8E29BF4037D6}"/>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8" name="Footer Placeholder 7">
            <a:extLst>
              <a:ext uri="{FF2B5EF4-FFF2-40B4-BE49-F238E27FC236}">
                <a16:creationId xmlns:a16="http://schemas.microsoft.com/office/drawing/2014/main" id="{892D7E8B-F5BA-9A5E-CDA2-8FF02A68FF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A638EC-61F6-ED28-A2D8-FD195C9D8097}"/>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23968035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319851-D5CC-411A-A23A-22EF01608134}" type="datetimeFigureOut">
              <a:rPr lang="en-US" smtClean="0"/>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7651809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319851-D5CC-411A-A23A-22EF01608134}" type="datetimeFigureOut">
              <a:rPr lang="en-US" smtClean="0"/>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2601160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319851-D5CC-411A-A23A-22EF01608134}" type="datetimeFigureOut">
              <a:rPr lang="en-US" smtClean="0"/>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6079379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319851-D5CC-411A-A23A-22EF01608134}" type="datetimeFigureOut">
              <a:rPr lang="en-US" smtClean="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69567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319851-D5CC-411A-A23A-22EF01608134}" type="datetimeFigureOut">
              <a:rPr lang="en-US" smtClean="0"/>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2818492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319851-D5CC-411A-A23A-22EF0160813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32461445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319851-D5CC-411A-A23A-22EF01608134}" type="datetimeFigureOut">
              <a:rPr lang="en-US" smtClean="0"/>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25EB-2C60-4DFF-816B-DB25333066E4}" type="slidenum">
              <a:rPr lang="en-US" smtClean="0"/>
              <a:t>‹#›</a:t>
            </a:fld>
            <a:endParaRPr lang="en-US"/>
          </a:p>
        </p:txBody>
      </p:sp>
    </p:spTree>
    <p:extLst>
      <p:ext uri="{BB962C8B-B14F-4D97-AF65-F5344CB8AC3E}">
        <p14:creationId xmlns:p14="http://schemas.microsoft.com/office/powerpoint/2010/main" val="541457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49"/>
            <a:ext cx="12192000" cy="2482851"/>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3"/>
          </a:xfrm>
        </p:spPr>
        <p:txBody>
          <a:bodyPr/>
          <a:lstStyle/>
          <a:p>
            <a:fld id="{48A87A34-81AB-432B-8DAE-1953F412C126}" type="datetimeFigureOut">
              <a:rPr lang="en-US" smtClean="0"/>
              <a:t>2/25/2025</a:t>
            </a:fld>
            <a:endParaRPr lang="en-US" dirty="0"/>
          </a:p>
        </p:txBody>
      </p:sp>
      <p:sp>
        <p:nvSpPr>
          <p:cNvPr id="5" name="Footer Placeholder 4"/>
          <p:cNvSpPr>
            <a:spLocks noGrp="1"/>
          </p:cNvSpPr>
          <p:nvPr>
            <p:ph type="ftr" sz="quarter" idx="11"/>
          </p:nvPr>
        </p:nvSpPr>
        <p:spPr>
          <a:xfrm>
            <a:off x="1371600" y="4323846"/>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7"/>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8518715"/>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68116"/>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49"/>
            <a:ext cx="12192000" cy="2482851"/>
          </a:xfrm>
          <a:prstGeom prst="rect">
            <a:avLst/>
          </a:prstGeom>
        </p:spPr>
      </p:pic>
      <p:sp>
        <p:nvSpPr>
          <p:cNvPr id="2" name="Title 1"/>
          <p:cNvSpPr>
            <a:spLocks noGrp="1"/>
          </p:cNvSpPr>
          <p:nvPr>
            <p:ph type="title"/>
          </p:nvPr>
        </p:nvSpPr>
        <p:spPr>
          <a:xfrm>
            <a:off x="685802" y="753534"/>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2/25/2025</a:t>
            </a:fld>
            <a:endParaRPr lang="en-US" dirty="0"/>
          </a:p>
        </p:txBody>
      </p:sp>
      <p:sp>
        <p:nvSpPr>
          <p:cNvPr id="5" name="Footer Placeholder 4"/>
          <p:cNvSpPr>
            <a:spLocks noGrp="1"/>
          </p:cNvSpPr>
          <p:nvPr>
            <p:ph type="ftr" sz="quarter" idx="11"/>
          </p:nvPr>
        </p:nvSpPr>
        <p:spPr>
          <a:xfrm>
            <a:off x="685801" y="381002"/>
            <a:ext cx="6991492" cy="364065"/>
          </a:xfrm>
        </p:spPr>
        <p:txBody>
          <a:bodyPr/>
          <a:lstStyle/>
          <a:p>
            <a:endParaRPr lang="en-US" dirty="0"/>
          </a:p>
        </p:txBody>
      </p:sp>
      <p:sp>
        <p:nvSpPr>
          <p:cNvPr id="6" name="Slide Number Placeholder 5"/>
          <p:cNvSpPr>
            <a:spLocks noGrp="1"/>
          </p:cNvSpPr>
          <p:nvPr>
            <p:ph type="sldNum" sz="quarter" idx="12"/>
          </p:nvPr>
        </p:nvSpPr>
        <p:spPr>
          <a:xfrm>
            <a:off x="10862453"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989802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B5AA-91E7-A14B-8551-28F1EFB8870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7D7C57AB-9F79-73A0-A470-7FD6E2066A19}"/>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4" name="Footer Placeholder 3">
            <a:extLst>
              <a:ext uri="{FF2B5EF4-FFF2-40B4-BE49-F238E27FC236}">
                <a16:creationId xmlns:a16="http://schemas.microsoft.com/office/drawing/2014/main" id="{25E37AB2-9D41-8D1A-DD4E-3CF2696D92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A1AB16-CCA9-4603-D1FF-E2884658FE6A}"/>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3185602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60"/>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7395030"/>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10" y="2183803"/>
            <a:ext cx="5079991" cy="823912"/>
          </a:xfrm>
        </p:spPr>
        <p:txBody>
          <a:bodyPr anchor="b">
            <a:normAutofit/>
          </a:bodyPr>
          <a:lstStyle>
            <a:lvl1pPr marL="0" indent="0">
              <a:buNone/>
              <a:defRPr sz="28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85802" y="3132667"/>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3"/>
            <a:ext cx="5105400" cy="823912"/>
          </a:xfrm>
        </p:spPr>
        <p:txBody>
          <a:bodyPr anchor="b">
            <a:normAutofit/>
          </a:bodyPr>
          <a:lstStyle>
            <a:lvl1pPr marL="0" indent="0">
              <a:buNone/>
              <a:defRPr sz="28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7"/>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5925866"/>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682852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8316214"/>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1" y="746760"/>
            <a:ext cx="6510619"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200"/>
            <a:ext cx="4114800" cy="3094485"/>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6284708"/>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7" y="751241"/>
            <a:ext cx="3644963" cy="5467443"/>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200"/>
            <a:ext cx="6873240" cy="3094485"/>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3799963"/>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1"/>
            <a:ext cx="10822035"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41"/>
            <a:ext cx="10821840" cy="3478161"/>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7"/>
            <a:ext cx="10820400" cy="701969"/>
          </a:xfrm>
        </p:spPr>
        <p:txBody>
          <a:bodyPr/>
          <a:lstStyle>
            <a:lvl1pPr marL="0" indent="0" algn="l">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8556967"/>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49"/>
            <a:ext cx="12192000" cy="2482851"/>
          </a:xfrm>
          <a:prstGeom prst="rect">
            <a:avLst/>
          </a:prstGeom>
        </p:spPr>
      </p:pic>
      <p:sp>
        <p:nvSpPr>
          <p:cNvPr id="2" name="Title 1"/>
          <p:cNvSpPr>
            <a:spLocks noGrp="1"/>
          </p:cNvSpPr>
          <p:nvPr>
            <p:ph type="title"/>
          </p:nvPr>
        </p:nvSpPr>
        <p:spPr>
          <a:xfrm>
            <a:off x="685800" y="753533"/>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2/25/2025</a:t>
            </a:fld>
            <a:endParaRPr lang="en-US" dirty="0"/>
          </a:p>
        </p:txBody>
      </p:sp>
      <p:sp>
        <p:nvSpPr>
          <p:cNvPr id="6" name="Footer Placeholder 5"/>
          <p:cNvSpPr>
            <a:spLocks noGrp="1"/>
          </p:cNvSpPr>
          <p:nvPr>
            <p:ph type="ftr" sz="quarter" idx="11"/>
          </p:nvPr>
        </p:nvSpPr>
        <p:spPr>
          <a:xfrm>
            <a:off x="685801" y="379942"/>
            <a:ext cx="6991492" cy="365125"/>
          </a:xfrm>
        </p:spPr>
        <p:txBody>
          <a:bodyPr/>
          <a:lstStyle/>
          <a:p>
            <a:endParaRPr lang="en-US" dirty="0"/>
          </a:p>
        </p:txBody>
      </p:sp>
      <p:sp>
        <p:nvSpPr>
          <p:cNvPr id="7" name="Slide Number Placeholder 6"/>
          <p:cNvSpPr>
            <a:spLocks noGrp="1"/>
          </p:cNvSpPr>
          <p:nvPr>
            <p:ph type="sldNum" sz="quarter" idx="12"/>
          </p:nvPr>
        </p:nvSpPr>
        <p:spPr>
          <a:xfrm>
            <a:off x="10862453"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8865186"/>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49"/>
            <a:ext cx="12192000" cy="2482851"/>
          </a:xfrm>
          <a:prstGeom prst="rect">
            <a:avLst/>
          </a:prstGeom>
        </p:spPr>
      </p:pic>
      <p:sp>
        <p:nvSpPr>
          <p:cNvPr id="2" name="Title 1"/>
          <p:cNvSpPr>
            <a:spLocks noGrp="1"/>
          </p:cNvSpPr>
          <p:nvPr>
            <p:ph type="title"/>
          </p:nvPr>
        </p:nvSpPr>
        <p:spPr>
          <a:xfrm>
            <a:off x="1024468" y="753534"/>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7"/>
            <a:ext cx="9592736" cy="444443"/>
          </a:xfrm>
        </p:spPr>
        <p:txBody>
          <a:bodyPr anchor="t">
            <a:normAutofit/>
          </a:bodyPr>
          <a:lstStyle>
            <a:lvl1pPr marL="0" indent="0">
              <a:buNone/>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4" name="Text Placeholder 3"/>
          <p:cNvSpPr>
            <a:spLocks noGrp="1"/>
          </p:cNvSpPr>
          <p:nvPr>
            <p:ph type="body" sz="half" idx="2"/>
          </p:nvPr>
        </p:nvSpPr>
        <p:spPr>
          <a:xfrm>
            <a:off x="1024468" y="3959863"/>
            <a:ext cx="10151533" cy="679871"/>
          </a:xfrm>
        </p:spPr>
        <p:txBody>
          <a:bodyPr anchor="ctr">
            <a:normAutofit/>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2/25/2025</a:t>
            </a:fld>
            <a:endParaRPr lang="en-US" dirty="0"/>
          </a:p>
        </p:txBody>
      </p:sp>
      <p:sp>
        <p:nvSpPr>
          <p:cNvPr id="6" name="Footer Placeholder 5"/>
          <p:cNvSpPr>
            <a:spLocks noGrp="1"/>
          </p:cNvSpPr>
          <p:nvPr>
            <p:ph type="ftr" sz="quarter" idx="11"/>
          </p:nvPr>
        </p:nvSpPr>
        <p:spPr>
          <a:xfrm>
            <a:off x="685801" y="379942"/>
            <a:ext cx="6991492" cy="365125"/>
          </a:xfrm>
        </p:spPr>
        <p:txBody>
          <a:bodyPr/>
          <a:lstStyle/>
          <a:p>
            <a:endParaRPr lang="en-US" dirty="0"/>
          </a:p>
        </p:txBody>
      </p:sp>
      <p:sp>
        <p:nvSpPr>
          <p:cNvPr id="7" name="Slide Number Placeholder 6"/>
          <p:cNvSpPr>
            <a:spLocks noGrp="1"/>
          </p:cNvSpPr>
          <p:nvPr>
            <p:ph type="sldNum" sz="quarter" idx="12"/>
          </p:nvPr>
        </p:nvSpPr>
        <p:spPr>
          <a:xfrm>
            <a:off x="10862453"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1" y="93345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1" y="270129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26552576"/>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49"/>
            <a:ext cx="12192000" cy="2482851"/>
          </a:xfrm>
          <a:prstGeom prst="rect">
            <a:avLst/>
          </a:prstGeom>
        </p:spPr>
      </p:pic>
      <p:sp>
        <p:nvSpPr>
          <p:cNvPr id="2" name="Title 1"/>
          <p:cNvSpPr>
            <a:spLocks noGrp="1"/>
          </p:cNvSpPr>
          <p:nvPr>
            <p:ph type="title"/>
          </p:nvPr>
        </p:nvSpPr>
        <p:spPr>
          <a:xfrm>
            <a:off x="1024495" y="1124701"/>
            <a:ext cx="10146187"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6"/>
            <a:ext cx="10144655" cy="999885"/>
          </a:xfrm>
        </p:spPr>
        <p:txBody>
          <a:bodyPr anchor="t"/>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4"/>
            <a:ext cx="2910840" cy="365125"/>
          </a:xfrm>
        </p:spPr>
        <p:txBody>
          <a:bodyPr/>
          <a:lstStyle>
            <a:lvl1pPr algn="r">
              <a:defRPr/>
            </a:lvl1pPr>
          </a:lstStyle>
          <a:p>
            <a:fld id="{48A87A34-81AB-432B-8DAE-1953F412C126}" type="datetimeFigureOut">
              <a:rPr lang="en-US" smtClean="0"/>
              <a:pPr/>
              <a:t>2/25/2025</a:t>
            </a:fld>
            <a:endParaRPr lang="en-US" dirty="0"/>
          </a:p>
        </p:txBody>
      </p:sp>
      <p:sp>
        <p:nvSpPr>
          <p:cNvPr id="6" name="Footer Placeholder 5"/>
          <p:cNvSpPr>
            <a:spLocks noGrp="1"/>
          </p:cNvSpPr>
          <p:nvPr>
            <p:ph type="ftr" sz="quarter" idx="11"/>
          </p:nvPr>
        </p:nvSpPr>
        <p:spPr>
          <a:xfrm>
            <a:off x="685801" y="378884"/>
            <a:ext cx="6991492" cy="365125"/>
          </a:xfrm>
        </p:spPr>
        <p:txBody>
          <a:bodyPr/>
          <a:lstStyle/>
          <a:p>
            <a:endParaRPr lang="en-US" dirty="0"/>
          </a:p>
        </p:txBody>
      </p:sp>
      <p:sp>
        <p:nvSpPr>
          <p:cNvPr id="7" name="Slide Number Placeholder 6"/>
          <p:cNvSpPr>
            <a:spLocks noGrp="1"/>
          </p:cNvSpPr>
          <p:nvPr>
            <p:ph type="sldNum" sz="quarter" idx="12"/>
          </p:nvPr>
        </p:nvSpPr>
        <p:spPr>
          <a:xfrm>
            <a:off x="10862453"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39633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FE666-80D8-BF6A-C2A5-1E30D313EEE6}"/>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3" name="Footer Placeholder 2">
            <a:extLst>
              <a:ext uri="{FF2B5EF4-FFF2-40B4-BE49-F238E27FC236}">
                <a16:creationId xmlns:a16="http://schemas.microsoft.com/office/drawing/2014/main" id="{BA9BF8BB-0034-10B4-DC8E-69390485F9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9BEF04-45B0-F13A-2941-67A947FACA66}"/>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40773609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2" y="762000"/>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6"/>
            <a:ext cx="3456432" cy="3314132"/>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5"/>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9" y="2904067"/>
            <a:ext cx="3456432" cy="331461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5"/>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6"/>
            <a:ext cx="3456432" cy="3314132"/>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2080071"/>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2"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3" cy="682765"/>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5"/>
            <a:ext cx="3451583" cy="1344921"/>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22" name="Text Placeholder 4"/>
          <p:cNvSpPr>
            <a:spLocks noGrp="1"/>
          </p:cNvSpPr>
          <p:nvPr>
            <p:ph type="body" sz="quarter" idx="3"/>
          </p:nvPr>
        </p:nvSpPr>
        <p:spPr>
          <a:xfrm>
            <a:off x="4374265" y="4191000"/>
            <a:ext cx="3448935" cy="682765"/>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6" y="4873765"/>
            <a:ext cx="3448935" cy="1344921"/>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2" y="4191000"/>
            <a:ext cx="3456469" cy="682765"/>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2" y="4873762"/>
            <a:ext cx="3452445" cy="1344921"/>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4904027"/>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60"/>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2134267"/>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49"/>
            <a:ext cx="12192000" cy="2482851"/>
          </a:xfrm>
          <a:prstGeom prst="rect">
            <a:avLst/>
          </a:prstGeom>
        </p:spPr>
      </p:pic>
      <p:sp>
        <p:nvSpPr>
          <p:cNvPr id="2" name="Vertical Title 1"/>
          <p:cNvSpPr>
            <a:spLocks noGrp="1"/>
          </p:cNvSpPr>
          <p:nvPr>
            <p:ph type="title" orient="vert"/>
          </p:nvPr>
        </p:nvSpPr>
        <p:spPr>
          <a:xfrm>
            <a:off x="9448800" y="745067"/>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8"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2"/>
            <a:ext cx="2910840" cy="365125"/>
          </a:xfrm>
        </p:spPr>
        <p:txBody>
          <a:bodyPr/>
          <a:lstStyle>
            <a:lvl1pPr algn="r">
              <a:defRPr/>
            </a:lvl1pPr>
          </a:lstStyle>
          <a:p>
            <a:fld id="{48A87A34-81AB-432B-8DAE-1953F412C126}" type="datetimeFigureOut">
              <a:rPr lang="en-US" smtClean="0"/>
              <a:pPr/>
              <a:t>2/25/2025</a:t>
            </a:fld>
            <a:endParaRPr lang="en-US" dirty="0"/>
          </a:p>
        </p:txBody>
      </p:sp>
      <p:sp>
        <p:nvSpPr>
          <p:cNvPr id="5" name="Footer Placeholder 4"/>
          <p:cNvSpPr>
            <a:spLocks noGrp="1"/>
          </p:cNvSpPr>
          <p:nvPr>
            <p:ph type="ftr" sz="quarter" idx="11"/>
          </p:nvPr>
        </p:nvSpPr>
        <p:spPr>
          <a:xfrm>
            <a:off x="685801"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3"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0222494"/>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56722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6305549"/>
            <a:ext cx="12192000" cy="400051"/>
          </a:xfrm>
          <a:prstGeom prst="rect">
            <a:avLst/>
          </a:prstGeom>
          <a:noFill/>
          <a:ln w="9525">
            <a:noFill/>
            <a:miter lim="800000"/>
            <a:headEnd/>
            <a:tailEnd/>
          </a:ln>
          <a:effectLst/>
        </p:spPr>
      </p:pic>
    </p:spTree>
    <p:extLst>
      <p:ext uri="{BB962C8B-B14F-4D97-AF65-F5344CB8AC3E}">
        <p14:creationId xmlns:p14="http://schemas.microsoft.com/office/powerpoint/2010/main" val="400960668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26023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3218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95833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933" y="-50800"/>
            <a:ext cx="11753213" cy="6858000"/>
          </a:xfrm>
          <a:prstGeom prst="rect">
            <a:avLst/>
          </a:prstGeom>
        </p:spPr>
      </p:pic>
    </p:spTree>
    <p:extLst>
      <p:ext uri="{BB962C8B-B14F-4D97-AF65-F5344CB8AC3E}">
        <p14:creationId xmlns:p14="http://schemas.microsoft.com/office/powerpoint/2010/main" val="187749047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8C40-498E-4F1A-39F0-9DB4318A101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EF5ECA-7A47-50C0-463D-77734C80604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9E104B-FCC8-DFD2-A282-6E3732B3217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08B28-93F8-5DB4-B686-FD43922D56EF}"/>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6" name="Footer Placeholder 5">
            <a:extLst>
              <a:ext uri="{FF2B5EF4-FFF2-40B4-BE49-F238E27FC236}">
                <a16:creationId xmlns:a16="http://schemas.microsoft.com/office/drawing/2014/main" id="{62030AD8-086C-F46A-C8E6-77EF0C56E3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F47D5-CE13-9F4D-13D0-575D8B814908}"/>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4934361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1E8A-0AF9-B8C4-C482-A2175B3FF8F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8041CD95-8D15-29DB-F737-40605AF7B004}"/>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5" name="Footer Placeholder 4">
            <a:extLst>
              <a:ext uri="{FF2B5EF4-FFF2-40B4-BE49-F238E27FC236}">
                <a16:creationId xmlns:a16="http://schemas.microsoft.com/office/drawing/2014/main" id="{60882EC6-0A8C-157C-A13A-7A0F3E25F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3C0B6-8E95-161D-1318-C9EB64C35431}"/>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8449045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59000">
              <a:schemeClr val="accent1">
                <a:lumMod val="5000"/>
                <a:lumOff val="95000"/>
              </a:schemeClr>
            </a:gs>
            <a:gs pos="74000">
              <a:schemeClr val="accent1">
                <a:lumMod val="45000"/>
                <a:lumOff val="55000"/>
              </a:schemeClr>
            </a:gs>
            <a:gs pos="19000">
              <a:schemeClr val="accent1">
                <a:lumMod val="41000"/>
                <a:lumOff val="59000"/>
                <a:alpha val="89000"/>
              </a:schemeClr>
            </a:gs>
            <a:gs pos="85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C2A5-8CD0-9206-6737-E4BDFBE09A3E}"/>
              </a:ext>
            </a:extLst>
          </p:cNvPr>
          <p:cNvSpPr>
            <a:spLocks noGrp="1"/>
          </p:cNvSpPr>
          <p:nvPr>
            <p:ph type="ctrTitle"/>
          </p:nvPr>
        </p:nvSpPr>
        <p:spPr>
          <a:xfrm>
            <a:off x="1524000" y="1122363"/>
            <a:ext cx="9144000" cy="2387600"/>
          </a:xfrm>
        </p:spPr>
        <p:txBody>
          <a:bodyPr anchor="b"/>
          <a:lstStyle>
            <a:lvl1pPr algn="ctr">
              <a:defRPr sz="6000">
                <a:solidFill>
                  <a:srgbClr val="002060"/>
                </a:solidFill>
                <a:latin typeface="Bahnschrift"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8AAB7D56-E551-C4CF-A501-F87A8AAFDC56}"/>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latin typeface="Bahnschrif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2E4BA5-1229-A4AC-73C1-249BCAC8E283}"/>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5" name="Footer Placeholder 4">
            <a:extLst>
              <a:ext uri="{FF2B5EF4-FFF2-40B4-BE49-F238E27FC236}">
                <a16:creationId xmlns:a16="http://schemas.microsoft.com/office/drawing/2014/main" id="{B8DDE73B-0B13-9835-126D-88E92E681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656C5-57C2-ACFE-373D-FF0133D92064}"/>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37672007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47E4-2C79-120A-ED77-4F43B256C6A9}"/>
              </a:ext>
            </a:extLst>
          </p:cNvPr>
          <p:cNvSpPr>
            <a:spLocks noGrp="1"/>
          </p:cNvSpPr>
          <p:nvPr>
            <p:ph type="title"/>
          </p:nvPr>
        </p:nvSpPr>
        <p:spPr>
          <a:xfrm>
            <a:off x="838200" y="365125"/>
            <a:ext cx="10515600" cy="986155"/>
          </a:xfrm>
        </p:spPr>
        <p:txBody>
          <a:bodyPr/>
          <a:lstStyle>
            <a:lvl1pPr>
              <a:defRPr>
                <a:solidFill>
                  <a:srgbClr val="02AEB9"/>
                </a:solidFill>
                <a:latin typeface="Bahnschrift"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9565785-3091-96E0-F051-24B8EF10BB43}"/>
              </a:ext>
            </a:extLst>
          </p:cNvPr>
          <p:cNvSpPr>
            <a:spLocks noGrp="1"/>
          </p:cNvSpPr>
          <p:nvPr>
            <p:ph idx="1"/>
          </p:nvPr>
        </p:nvSpPr>
        <p:spPr>
          <a:xfrm>
            <a:off x="838200" y="1607548"/>
            <a:ext cx="10515600" cy="4710248"/>
          </a:xfrm>
        </p:spPr>
        <p:txBody>
          <a:bodyPr/>
          <a:lstStyle>
            <a:lvl1pPr marL="0" indent="0">
              <a:buNone/>
              <a:defRPr>
                <a:latin typeface="Bahnschrift" panose="020B0502040204020203" pitchFamily="34" charset="0"/>
              </a:defRPr>
            </a:lvl1pPr>
            <a:lvl2pPr marL="457200" indent="0">
              <a:buNone/>
              <a:defRPr>
                <a:latin typeface="Bahnschrift" panose="020B0502040204020203" pitchFamily="34" charset="0"/>
              </a:defRPr>
            </a:lvl2pPr>
            <a:lvl3pPr marL="914400" indent="0">
              <a:buNone/>
              <a:defRPr>
                <a:latin typeface="Bahnschrift" panose="020B0502040204020203" pitchFamily="34" charset="0"/>
              </a:defRPr>
            </a:lvl3pPr>
            <a:lvl4pPr marL="1371600" indent="0">
              <a:buNone/>
              <a:defRPr>
                <a:latin typeface="Bahnschrift" panose="020B0502040204020203" pitchFamily="34" charset="0"/>
              </a:defRPr>
            </a:lvl4pPr>
            <a:lvl5pPr marL="1828800" indent="0">
              <a:buNone/>
              <a:defRPr>
                <a:latin typeface="Bahnschrif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4ABA2CA-A99E-DC19-B499-7C5C16206CD8}"/>
              </a:ext>
            </a:extLst>
          </p:cNvPr>
          <p:cNvSpPr>
            <a:spLocks noGrp="1"/>
          </p:cNvSpPr>
          <p:nvPr>
            <p:ph type="sldNum" sz="quarter" idx="12"/>
          </p:nvPr>
        </p:nvSpPr>
        <p:spPr/>
        <p:txBody>
          <a:bodyPr/>
          <a:lstStyle/>
          <a:p>
            <a:fld id="{645697DE-9E91-4BA1-BADD-492431C003B2}" type="slidenum">
              <a:rPr lang="en-US" smtClean="0"/>
              <a:t>‹#›</a:t>
            </a:fld>
            <a:endParaRPr lang="en-US"/>
          </a:p>
        </p:txBody>
      </p:sp>
      <p:sp>
        <p:nvSpPr>
          <p:cNvPr id="7" name="Rectangle 6">
            <a:extLst>
              <a:ext uri="{FF2B5EF4-FFF2-40B4-BE49-F238E27FC236}">
                <a16:creationId xmlns:a16="http://schemas.microsoft.com/office/drawing/2014/main" id="{1A6DD261-68CC-6E37-DD2F-FD85BC942623}"/>
              </a:ext>
            </a:extLst>
          </p:cNvPr>
          <p:cNvSpPr/>
          <p:nvPr/>
        </p:nvSpPr>
        <p:spPr>
          <a:xfrm>
            <a:off x="174171" y="108857"/>
            <a:ext cx="11876315" cy="6651172"/>
          </a:xfrm>
          <a:prstGeom prst="rect">
            <a:avLst/>
          </a:prstGeom>
          <a:noFill/>
          <a:ln cmpd="dbl">
            <a:solidFill>
              <a:srgbClr val="018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181A7"/>
              </a:solidFill>
            </a:endParaRPr>
          </a:p>
        </p:txBody>
      </p:sp>
      <p:cxnSp>
        <p:nvCxnSpPr>
          <p:cNvPr id="9" name="Straight Connector 8">
            <a:extLst>
              <a:ext uri="{FF2B5EF4-FFF2-40B4-BE49-F238E27FC236}">
                <a16:creationId xmlns:a16="http://schemas.microsoft.com/office/drawing/2014/main" id="{960603A1-6EF8-4BDE-43B7-3B2CD9F91240}"/>
              </a:ext>
            </a:extLst>
          </p:cNvPr>
          <p:cNvCxnSpPr/>
          <p:nvPr/>
        </p:nvCxnSpPr>
        <p:spPr>
          <a:xfrm>
            <a:off x="838200" y="1351280"/>
            <a:ext cx="3073400" cy="0"/>
          </a:xfrm>
          <a:prstGeom prst="line">
            <a:avLst/>
          </a:prstGeom>
          <a:ln w="50800" cmpd="thinThick">
            <a:solidFill>
              <a:srgbClr val="F2716B"/>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5FF560E-9298-1E40-D60F-DD817AE7F598}"/>
              </a:ext>
            </a:extLst>
          </p:cNvPr>
          <p:cNvPicPr>
            <a:picLocks noChangeAspect="1"/>
          </p:cNvPicPr>
          <p:nvPr/>
        </p:nvPicPr>
        <p:blipFill>
          <a:blip r:embed="rId2"/>
          <a:stretch>
            <a:fillRect/>
          </a:stretch>
        </p:blipFill>
        <p:spPr>
          <a:xfrm>
            <a:off x="-1591339" y="2369391"/>
            <a:ext cx="1591339" cy="475409"/>
          </a:xfrm>
          <a:prstGeom prst="rect">
            <a:avLst/>
          </a:prstGeom>
        </p:spPr>
      </p:pic>
    </p:spTree>
    <p:extLst>
      <p:ext uri="{BB962C8B-B14F-4D97-AF65-F5344CB8AC3E}">
        <p14:creationId xmlns:p14="http://schemas.microsoft.com/office/powerpoint/2010/main" val="38631907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0D630-40C0-3EB4-F654-77798FBBA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E9650B-7864-EEF1-36FF-78028A7A03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6F004-7655-9B4E-797B-0583D088C64A}"/>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5" name="Footer Placeholder 4">
            <a:extLst>
              <a:ext uri="{FF2B5EF4-FFF2-40B4-BE49-F238E27FC236}">
                <a16:creationId xmlns:a16="http://schemas.microsoft.com/office/drawing/2014/main" id="{1665085A-B247-AF98-C453-C4CDB22EB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D63E7-F15F-A3A0-1948-FD05EB0BB424}"/>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12362409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0A60-9693-505D-64D7-C7FB891E0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30DBE-94DA-C26C-43A2-8EC65E54C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D3EBB2-FDC6-44BB-FADE-FAB72B1DEE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8C89C4-D7B9-69DE-5C9E-87B4EAC2E207}"/>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6" name="Footer Placeholder 5">
            <a:extLst>
              <a:ext uri="{FF2B5EF4-FFF2-40B4-BE49-F238E27FC236}">
                <a16:creationId xmlns:a16="http://schemas.microsoft.com/office/drawing/2014/main" id="{8126715F-902B-C0A5-3113-6E3BE430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29ACE5-8557-44E4-4DB8-CF342EA01D6A}"/>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35598612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A909-7EF8-C446-A7A1-5018167002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EA4BB6-F150-3A90-047C-DCA77A326E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C15087-4984-97E7-6987-6597C621D3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ED978B-EBA6-A942-5567-75554B31B8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B47635-4B81-14FE-4EE7-BFAF1E781A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7892AA-5D42-DF00-6B3D-7BFA86CB5CD0}"/>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8" name="Footer Placeholder 7">
            <a:extLst>
              <a:ext uri="{FF2B5EF4-FFF2-40B4-BE49-F238E27FC236}">
                <a16:creationId xmlns:a16="http://schemas.microsoft.com/office/drawing/2014/main" id="{F2C3E66C-9AAE-9542-0A8E-DF63E46E85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7896AE-51A9-F225-B7C4-56976D9BC9F4}"/>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37280218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27D4-AC30-2A80-93EB-CD7E50A2D1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5BE45-8670-8D4E-116E-DB69B9AEAD39}"/>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4" name="Footer Placeholder 3">
            <a:extLst>
              <a:ext uri="{FF2B5EF4-FFF2-40B4-BE49-F238E27FC236}">
                <a16:creationId xmlns:a16="http://schemas.microsoft.com/office/drawing/2014/main" id="{E3BA2CD4-C9E1-804F-0D6E-662147EDA2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7BB3A2-4537-5D43-02D7-029A4647DCC4}"/>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14229078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0649F-5D0B-DDB1-EE2F-0BCFF2A6EFCE}"/>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3" name="Footer Placeholder 2">
            <a:extLst>
              <a:ext uri="{FF2B5EF4-FFF2-40B4-BE49-F238E27FC236}">
                <a16:creationId xmlns:a16="http://schemas.microsoft.com/office/drawing/2014/main" id="{DD704CD1-893A-8A2A-EF06-DAE7951782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05BB2D-3684-985E-1637-3C12277132F7}"/>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17495590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BA4C-26E3-5B51-6314-956A7645D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795807-6E65-6F8B-D776-78EA531F76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F88428-ACA3-76FB-FEC8-EC127B339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03EF92-DBE8-A297-844A-F0EE62474A7A}"/>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6" name="Footer Placeholder 5">
            <a:extLst>
              <a:ext uri="{FF2B5EF4-FFF2-40B4-BE49-F238E27FC236}">
                <a16:creationId xmlns:a16="http://schemas.microsoft.com/office/drawing/2014/main" id="{CA70C2C7-8C16-27E7-913C-E30474264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74754-5511-2FBF-35B4-A83937B2F174}"/>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32367363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496A-C6D3-32D9-D3FF-70F4148040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A9FFD4-542D-CFD8-3DC2-6B17BBBCBC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234306-3049-FF5E-521A-6B94685B4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48198D-27B4-196B-F073-789D217674AA}"/>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6" name="Footer Placeholder 5">
            <a:extLst>
              <a:ext uri="{FF2B5EF4-FFF2-40B4-BE49-F238E27FC236}">
                <a16:creationId xmlns:a16="http://schemas.microsoft.com/office/drawing/2014/main" id="{03EDF252-2A24-D064-E6F4-098C10421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E1F4B-DB03-3120-DE64-AE04A73AF26D}"/>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96543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294A-2376-9C27-8D87-D84090D894E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9EF017-805C-CAA0-BAA2-D68DF1BE48F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EAB26F-250C-7B6A-E092-C63FB296AE2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9E8C3-D640-3464-269A-5B8B79350715}"/>
              </a:ext>
            </a:extLst>
          </p:cNvPr>
          <p:cNvSpPr>
            <a:spLocks noGrp="1"/>
          </p:cNvSpPr>
          <p:nvPr>
            <p:ph type="dt" sz="half" idx="10"/>
          </p:nvPr>
        </p:nvSpPr>
        <p:spPr/>
        <p:txBody>
          <a:bodyPr/>
          <a:lstStyle/>
          <a:p>
            <a:fld id="{385578A4-8855-4B80-9922-EFCF4379D603}" type="datetimeFigureOut">
              <a:rPr lang="en-US" smtClean="0"/>
              <a:t>2/25/2025</a:t>
            </a:fld>
            <a:endParaRPr lang="en-US"/>
          </a:p>
        </p:txBody>
      </p:sp>
      <p:sp>
        <p:nvSpPr>
          <p:cNvPr id="6" name="Footer Placeholder 5">
            <a:extLst>
              <a:ext uri="{FF2B5EF4-FFF2-40B4-BE49-F238E27FC236}">
                <a16:creationId xmlns:a16="http://schemas.microsoft.com/office/drawing/2014/main" id="{9F8E16CF-040F-A74E-AC2C-45ED24201C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F26670-DE4E-FC1D-C6E2-1221BAA7A110}"/>
              </a:ext>
            </a:extLst>
          </p:cNvPr>
          <p:cNvSpPr>
            <a:spLocks noGrp="1"/>
          </p:cNvSpPr>
          <p:nvPr>
            <p:ph type="sldNum" sz="quarter" idx="12"/>
          </p:nvPr>
        </p:nvSpPr>
        <p:spPr/>
        <p:txBody>
          <a:bodyPr/>
          <a:lstStyle/>
          <a:p>
            <a:fld id="{D91FE09E-A1B1-4497-B29E-8354F779AC77}" type="slidenum">
              <a:rPr lang="en-US" smtClean="0"/>
              <a:t>‹#›</a:t>
            </a:fld>
            <a:endParaRPr lang="en-US"/>
          </a:p>
        </p:txBody>
      </p:sp>
    </p:spTree>
    <p:extLst>
      <p:ext uri="{BB962C8B-B14F-4D97-AF65-F5344CB8AC3E}">
        <p14:creationId xmlns:p14="http://schemas.microsoft.com/office/powerpoint/2010/main" val="2439861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416D-D284-D744-F1C0-AD4EE27C4D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D53542-E3DA-39E9-EBBA-FD37875B65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BAACB-8CDC-72D7-52A2-FB36BBAB794B}"/>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5" name="Footer Placeholder 4">
            <a:extLst>
              <a:ext uri="{FF2B5EF4-FFF2-40B4-BE49-F238E27FC236}">
                <a16:creationId xmlns:a16="http://schemas.microsoft.com/office/drawing/2014/main" id="{8A065D05-62EB-7232-67A7-9A71515AD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CAE81-530D-4A19-6DD3-87BFFF1B5762}"/>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11723643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005846-5597-5E10-2F9C-41FB04BD90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D13D12-AA9D-229C-6186-58D23D6E2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30C00-B542-247B-A2E6-95332BC3BCAF}"/>
              </a:ext>
            </a:extLst>
          </p:cNvPr>
          <p:cNvSpPr>
            <a:spLocks noGrp="1"/>
          </p:cNvSpPr>
          <p:nvPr>
            <p:ph type="dt" sz="half" idx="10"/>
          </p:nvPr>
        </p:nvSpPr>
        <p:spPr/>
        <p:txBody>
          <a:bodyPr/>
          <a:lstStyle/>
          <a:p>
            <a:fld id="{7FDD4810-99E6-4E9E-9ED6-A30F82BCD4F2}" type="datetimeFigureOut">
              <a:rPr lang="en-US" smtClean="0"/>
              <a:t>2/25/2025</a:t>
            </a:fld>
            <a:endParaRPr lang="en-US"/>
          </a:p>
        </p:txBody>
      </p:sp>
      <p:sp>
        <p:nvSpPr>
          <p:cNvPr id="5" name="Footer Placeholder 4">
            <a:extLst>
              <a:ext uri="{FF2B5EF4-FFF2-40B4-BE49-F238E27FC236}">
                <a16:creationId xmlns:a16="http://schemas.microsoft.com/office/drawing/2014/main" id="{7784CB39-3BC7-BEA6-6493-8BD295DB6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8EEC9-F84E-6F35-90F3-55603E08F6DE}"/>
              </a:ext>
            </a:extLst>
          </p:cNvPr>
          <p:cNvSpPr>
            <a:spLocks noGrp="1"/>
          </p:cNvSpPr>
          <p:nvPr>
            <p:ph type="sldNum" sz="quarter" idx="12"/>
          </p:nvPr>
        </p:nvSpPr>
        <p:spPr/>
        <p:txBody>
          <a:bodyPr/>
          <a:lstStyle/>
          <a:p>
            <a:fld id="{645697DE-9E91-4BA1-BADD-492431C003B2}" type="slidenum">
              <a:rPr lang="en-US" smtClean="0"/>
              <a:t>‹#›</a:t>
            </a:fld>
            <a:endParaRPr lang="en-US"/>
          </a:p>
        </p:txBody>
      </p:sp>
    </p:spTree>
    <p:extLst>
      <p:ext uri="{BB962C8B-B14F-4D97-AF65-F5344CB8AC3E}">
        <p14:creationId xmlns:p14="http://schemas.microsoft.com/office/powerpoint/2010/main" val="2567933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image" Target="../media/image1.png"/><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theme" Target="../theme/theme6.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4E1C379-6E3A-BD48-63A2-01E445F917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5578A4-8855-4B80-9922-EFCF4379D603}" type="datetimeFigureOut">
              <a:rPr lang="en-US" smtClean="0"/>
              <a:t>2/25/2025</a:t>
            </a:fld>
            <a:endParaRPr lang="en-US"/>
          </a:p>
        </p:txBody>
      </p:sp>
      <p:sp>
        <p:nvSpPr>
          <p:cNvPr id="5" name="Footer Placeholder 4">
            <a:extLst>
              <a:ext uri="{FF2B5EF4-FFF2-40B4-BE49-F238E27FC236}">
                <a16:creationId xmlns:a16="http://schemas.microsoft.com/office/drawing/2014/main" id="{0F055F3F-152C-6067-978A-52214472D5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B4BA027-0925-770B-30C8-C01B6C9E80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1FE09E-A1B1-4497-B29E-8354F779AC77}" type="slidenum">
              <a:rPr lang="en-US" smtClean="0"/>
              <a:t>‹#›</a:t>
            </a:fld>
            <a:endParaRPr lang="en-US"/>
          </a:p>
        </p:txBody>
      </p:sp>
    </p:spTree>
    <p:extLst>
      <p:ext uri="{BB962C8B-B14F-4D97-AF65-F5344CB8AC3E}">
        <p14:creationId xmlns:p14="http://schemas.microsoft.com/office/powerpoint/2010/main" val="3408000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8D914B-C937-3BB5-D53F-A6E82A553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AC0F59-56EC-6803-57E3-651E74EFF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DC357-87D2-7D80-372C-1A7677B4E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BBE00B-7934-4433-B455-B5A2FFAE672F}" type="datetimeFigureOut">
              <a:rPr lang="en-US" smtClean="0"/>
              <a:t>2/25/2025</a:t>
            </a:fld>
            <a:endParaRPr lang="en-US"/>
          </a:p>
        </p:txBody>
      </p:sp>
      <p:sp>
        <p:nvSpPr>
          <p:cNvPr id="5" name="Footer Placeholder 4">
            <a:extLst>
              <a:ext uri="{FF2B5EF4-FFF2-40B4-BE49-F238E27FC236}">
                <a16:creationId xmlns:a16="http://schemas.microsoft.com/office/drawing/2014/main" id="{8449FB77-89AA-AC7C-FFFE-FE626D8D1D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E276999-E8AD-FA76-F38D-F1C45331C4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7EB438-36CD-44E6-8CFB-97BE6353FFB9}" type="slidenum">
              <a:rPr lang="en-US" smtClean="0"/>
              <a:t>‹#›</a:t>
            </a:fld>
            <a:endParaRPr lang="en-US"/>
          </a:p>
        </p:txBody>
      </p:sp>
    </p:spTree>
    <p:extLst>
      <p:ext uri="{BB962C8B-B14F-4D97-AF65-F5344CB8AC3E}">
        <p14:creationId xmlns:p14="http://schemas.microsoft.com/office/powerpoint/2010/main" val="52012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DF8B3C-58CD-4F42-969D-AF334578A273}" type="datetime1">
              <a:rPr lang="en-US" smtClean="0"/>
              <a:t>2/25/2025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https://www.facebook.com/nguyenanvly</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925EB-2C60-4DFF-816B-DB25333066E4}" type="slidenum">
              <a:rPr lang="en-US" smtClean="0"/>
              <a:t>‹#›</a:t>
            </a:fld>
            <a:endParaRPr lang="en-US"/>
          </a:p>
        </p:txBody>
      </p:sp>
    </p:spTree>
    <p:extLst>
      <p:ext uri="{BB962C8B-B14F-4D97-AF65-F5344CB8AC3E}">
        <p14:creationId xmlns:p14="http://schemas.microsoft.com/office/powerpoint/2010/main" val="181183210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DC666D-BF00-47F6-87D4-E9BD84E3E705}" type="datetime1">
              <a:rPr lang="en-US" smtClean="0"/>
              <a:t>2/25/2025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https://www.facebook.com/nguyenanvly/</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925EB-2C60-4DFF-816B-DB25333066E4}" type="slidenum">
              <a:rPr lang="en-US" smtClean="0"/>
              <a:t>‹#›</a:t>
            </a:fld>
            <a:endParaRPr lang="en-US"/>
          </a:p>
        </p:txBody>
      </p:sp>
    </p:spTree>
    <p:extLst>
      <p:ext uri="{BB962C8B-B14F-4D97-AF65-F5344CB8AC3E}">
        <p14:creationId xmlns:p14="http://schemas.microsoft.com/office/powerpoint/2010/main" val="100927791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19851-D5CC-411A-A23A-22EF01608134}" type="datetimeFigureOut">
              <a:rPr lang="en-US" smtClean="0"/>
              <a:t>2/25/2025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925EB-2C60-4DFF-816B-DB25333066E4}" type="slidenum">
              <a:rPr lang="en-US" smtClean="0"/>
              <a:t>‹#›</a:t>
            </a:fld>
            <a:endParaRPr lang="en-US"/>
          </a:p>
        </p:txBody>
      </p:sp>
    </p:spTree>
    <p:extLst>
      <p:ext uri="{BB962C8B-B14F-4D97-AF65-F5344CB8AC3E}">
        <p14:creationId xmlns:p14="http://schemas.microsoft.com/office/powerpoint/2010/main" val="325799719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0"/>
            <a:ext cx="12192000" cy="1441451"/>
          </a:xfrm>
          <a:prstGeom prst="rect">
            <a:avLst/>
          </a:prstGeom>
        </p:spPr>
      </p:pic>
      <p:sp>
        <p:nvSpPr>
          <p:cNvPr id="2" name="Title Placeholder 1"/>
          <p:cNvSpPr>
            <a:spLocks noGrp="1"/>
          </p:cNvSpPr>
          <p:nvPr>
            <p:ph type="title"/>
          </p:nvPr>
        </p:nvSpPr>
        <p:spPr>
          <a:xfrm>
            <a:off x="2895600" y="764374"/>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1"/>
            <a:ext cx="2910840" cy="365125"/>
          </a:xfrm>
          <a:prstGeom prst="rect">
            <a:avLst/>
          </a:prstGeom>
        </p:spPr>
        <p:txBody>
          <a:bodyPr vert="horz" lIns="91440" tIns="45720" rIns="91440" bIns="45720" rtlCol="0" anchor="ctr"/>
          <a:lstStyle>
            <a:lvl1pPr algn="r">
              <a:defRPr sz="1051">
                <a:solidFill>
                  <a:schemeClr val="tx1">
                    <a:tint val="75000"/>
                  </a:schemeClr>
                </a:solidFill>
              </a:defRPr>
            </a:lvl1pPr>
          </a:lstStyle>
          <a:p>
            <a:fld id="{48A87A34-81AB-432B-8DAE-1953F412C126}" type="datetimeFigureOut">
              <a:rPr lang="en-US" smtClean="0"/>
              <a:pPr/>
              <a:t>2/25/2025</a:t>
            </a:fld>
            <a:endParaRPr lang="en-US" dirty="0"/>
          </a:p>
        </p:txBody>
      </p:sp>
      <p:sp>
        <p:nvSpPr>
          <p:cNvPr id="5" name="Footer Placeholder 4"/>
          <p:cNvSpPr>
            <a:spLocks noGrp="1"/>
          </p:cNvSpPr>
          <p:nvPr>
            <p:ph type="ftr" sz="quarter" idx="3"/>
          </p:nvPr>
        </p:nvSpPr>
        <p:spPr>
          <a:xfrm>
            <a:off x="685800" y="6355846"/>
            <a:ext cx="7772400" cy="365125"/>
          </a:xfrm>
          <a:prstGeom prst="rect">
            <a:avLst/>
          </a:prstGeom>
        </p:spPr>
        <p:txBody>
          <a:bodyPr vert="horz" lIns="91440" tIns="45720" rIns="91440" bIns="45720" rtlCol="0" anchor="ctr"/>
          <a:lstStyle>
            <a:lvl1pPr algn="l">
              <a:defRPr sz="105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1">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47242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58" r:id="rId24"/>
  </p:sldLayoutIdLst>
  <mc:AlternateContent xmlns:mc="http://schemas.openxmlformats.org/markup-compatibility/2006" xmlns:p14="http://schemas.microsoft.com/office/powerpoint/2010/main">
    <mc:Choice Requires="p14">
      <p:transition>
        <p14:reveal/>
      </p:transition>
    </mc:Choice>
    <mc:Fallback xmlns="">
      <p:transition>
        <p:fade/>
      </p:transition>
    </mc:Fallback>
  </mc:AlternateContent>
  <p:hf hdr="0" ftr="0" dt="0"/>
  <p:txStyles>
    <p:titleStyle>
      <a:lvl1pPr algn="r" defTabSz="914377"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0310-BBFA-6E62-4BC7-87CF77AA6A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6B2D6B-90DB-55B9-3B55-BA10455964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AF8FF7-0840-1835-0139-3B68665509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DD4810-99E6-4E9E-9ED6-A30F82BCD4F2}" type="datetimeFigureOut">
              <a:rPr lang="en-US" smtClean="0"/>
              <a:t>2/25/2025</a:t>
            </a:fld>
            <a:endParaRPr lang="en-US"/>
          </a:p>
        </p:txBody>
      </p:sp>
      <p:sp>
        <p:nvSpPr>
          <p:cNvPr id="5" name="Footer Placeholder 4">
            <a:extLst>
              <a:ext uri="{FF2B5EF4-FFF2-40B4-BE49-F238E27FC236}">
                <a16:creationId xmlns:a16="http://schemas.microsoft.com/office/drawing/2014/main" id="{2E588CD1-76A1-9CD1-6E16-27C36829A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F83D15D-F209-3E96-52B4-625733D66E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5697DE-9E91-4BA1-BADD-492431C003B2}" type="slidenum">
              <a:rPr lang="en-US" smtClean="0"/>
              <a:t>‹#›</a:t>
            </a:fld>
            <a:endParaRPr lang="en-US"/>
          </a:p>
        </p:txBody>
      </p:sp>
    </p:spTree>
    <p:extLst>
      <p:ext uri="{BB962C8B-B14F-4D97-AF65-F5344CB8AC3E}">
        <p14:creationId xmlns:p14="http://schemas.microsoft.com/office/powerpoint/2010/main" val="289570310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facebook.com/profile.php?id=100027848986647" TargetMode="External"/><Relationship Id="rId2" Type="http://schemas.openxmlformats.org/officeDocument/2006/relationships/image" Target="../media/image6.jpg"/><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0.xml"/></Relationships>
</file>

<file path=ppt/slides/_rels/slide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ctrTitle"/>
          </p:nvPr>
        </p:nvSpPr>
        <p:spPr>
          <a:xfrm>
            <a:off x="870857" y="1102673"/>
            <a:ext cx="10444065" cy="1914225"/>
          </a:xfrm>
        </p:spPr>
        <p:txBody>
          <a:bodyPr>
            <a:normAutofit/>
          </a:bodyPr>
          <a:lstStyle/>
          <a:p>
            <a:pPr fontAlgn="base">
              <a:spcBef>
                <a:spcPts val="400"/>
              </a:spcBef>
              <a:spcAft>
                <a:spcPts val="400"/>
              </a:spcAft>
            </a:pPr>
            <a:r>
              <a:rPr lang="en-US" sz="4267" b="1" dirty="0">
                <a:solidFill>
                  <a:srgbClr val="0D04C8"/>
                </a:solidFill>
                <a:latin typeface="Times New Roman" panose="02020603050405020304" pitchFamily="18" charset="0"/>
                <a:cs typeface="Times New Roman" panose="02020603050405020304" pitchFamily="18" charset="0"/>
              </a:rPr>
              <a:t>TẬP HUẤN </a:t>
            </a:r>
            <a:br>
              <a:rPr lang="en-US" sz="4267" b="1" dirty="0">
                <a:solidFill>
                  <a:srgbClr val="0D04C8"/>
                </a:solidFill>
                <a:latin typeface="Times New Roman" panose="02020603050405020304" pitchFamily="18" charset="0"/>
                <a:cs typeface="Times New Roman" panose="02020603050405020304" pitchFamily="18" charset="0"/>
              </a:rPr>
            </a:br>
            <a:r>
              <a:rPr lang="en-US" sz="4267" b="1" dirty="0">
                <a:solidFill>
                  <a:srgbClr val="0D04C8"/>
                </a:solidFill>
                <a:latin typeface="Times New Roman" panose="02020603050405020304" pitchFamily="18" charset="0"/>
                <a:cs typeface="Times New Roman" panose="02020603050405020304" pitchFamily="18" charset="0"/>
              </a:rPr>
              <a:t>XÂY DỰNG CÂU HỎI THI TỐT NGHIỆP THPT TỪ 2025</a:t>
            </a:r>
            <a:endParaRPr lang="en-US" sz="4267" dirty="0"/>
          </a:p>
        </p:txBody>
      </p:sp>
      <p:sp>
        <p:nvSpPr>
          <p:cNvPr id="4" name="Subtitle 3"/>
          <p:cNvSpPr>
            <a:spLocks noGrp="1"/>
          </p:cNvSpPr>
          <p:nvPr>
            <p:ph type="subTitle" idx="1"/>
          </p:nvPr>
        </p:nvSpPr>
        <p:spPr>
          <a:xfrm>
            <a:off x="1371600" y="4083471"/>
            <a:ext cx="9448800" cy="685800"/>
          </a:xfrm>
        </p:spPr>
        <p:txBody>
          <a:bodyPr/>
          <a:lstStyle/>
          <a:p>
            <a:pPr algn="ctr"/>
            <a:r>
              <a:rPr lang="en-US" sz="2133" b="1" dirty="0">
                <a:solidFill>
                  <a:srgbClr val="0D04C8"/>
                </a:solidFill>
                <a:latin typeface="Times New Roman" panose="02020603050405020304" pitchFamily="18" charset="0"/>
                <a:cs typeface="Times New Roman" panose="02020603050405020304" pitchFamily="18" charset="0"/>
              </a:rPr>
              <a:t>MÔN VẬT LÍ</a:t>
            </a:r>
            <a:endParaRPr lang="en-US" dirty="0"/>
          </a:p>
        </p:txBody>
      </p:sp>
    </p:spTree>
    <p:extLst>
      <p:ext uri="{BB962C8B-B14F-4D97-AF65-F5344CB8AC3E}">
        <p14:creationId xmlns:p14="http://schemas.microsoft.com/office/powerpoint/2010/main" val="314522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433D-3281-5409-7053-17C358A163BB}"/>
              </a:ext>
            </a:extLst>
          </p:cNvPr>
          <p:cNvSpPr>
            <a:spLocks noGrp="1"/>
          </p:cNvSpPr>
          <p:nvPr>
            <p:ph type="title"/>
          </p:nvPr>
        </p:nvSpPr>
        <p:spPr>
          <a:xfrm>
            <a:off x="722934" y="1331946"/>
            <a:ext cx="4993621" cy="978729"/>
          </a:xfrm>
        </p:spPr>
        <p:txBody>
          <a:bodyPr vert="horz" wrap="square" lIns="91440" tIns="45720" rIns="91440" bIns="45720" rtlCol="0" anchor="ctr">
            <a:spAutoFit/>
          </a:bodyPr>
          <a:lstStyle/>
          <a:p>
            <a:r>
              <a:rPr lang="en-US" sz="3200" kern="1200" dirty="0">
                <a:solidFill>
                  <a:schemeClr val="tx1"/>
                </a:solidFill>
                <a:latin typeface="Times New Roman" panose="02020603050405020304" pitchFamily="18" charset="0"/>
                <a:cs typeface="Times New Roman" panose="02020603050405020304" pitchFamily="18" charset="0"/>
              </a:rPr>
              <a:t>MỤC ĐÍCH CỦA GIÁO DỤC PHỔ THÔNG LÀ GÌ?</a:t>
            </a:r>
          </a:p>
        </p:txBody>
      </p:sp>
      <p:pic>
        <p:nvPicPr>
          <p:cNvPr id="8" name="Picture 2" descr="Làm thế nào để xác định mục tiêu bài học kết nối với hoạt động dạy học? -  Giáo Viên Lịch Sử">
            <a:extLst>
              <a:ext uri="{FF2B5EF4-FFF2-40B4-BE49-F238E27FC236}">
                <a16:creationId xmlns:a16="http://schemas.microsoft.com/office/drawing/2014/main" id="{2E783380-5E90-C415-1BDA-028E57323A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78" t="28453" r="19599" b="9453"/>
          <a:stretch/>
        </p:blipFill>
        <p:spPr bwMode="auto">
          <a:xfrm>
            <a:off x="6147194" y="703050"/>
            <a:ext cx="2010709" cy="15294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1F5F05A-E47F-06CC-EE0D-6D99C5C6F39A}"/>
              </a:ext>
            </a:extLst>
          </p:cNvPr>
          <p:cNvSpPr txBox="1">
            <a:spLocks/>
          </p:cNvSpPr>
          <p:nvPr/>
        </p:nvSpPr>
        <p:spPr>
          <a:xfrm>
            <a:off x="2625011" y="3143697"/>
            <a:ext cx="8248261" cy="2292935"/>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pPr>
            <a:r>
              <a:rPr lang="en-US" altLang="vi-VN" sz="3200" b="1" dirty="0" err="1">
                <a:latin typeface="Times New Roman" panose="02020603050405020304" pitchFamily="18" charset="0"/>
                <a:ea typeface="+mn-ea"/>
                <a:cs typeface="Times New Roman" panose="02020603050405020304" pitchFamily="18" charset="0"/>
              </a:rPr>
              <a:t>Nghị</a:t>
            </a:r>
            <a:r>
              <a:rPr lang="en-US" altLang="vi-VN" sz="3200" b="1" dirty="0">
                <a:latin typeface="Times New Roman" panose="02020603050405020304" pitchFamily="18" charset="0"/>
                <a:ea typeface="+mn-ea"/>
                <a:cs typeface="Times New Roman" panose="02020603050405020304" pitchFamily="18" charset="0"/>
              </a:rPr>
              <a:t> </a:t>
            </a:r>
            <a:r>
              <a:rPr lang="en-US" altLang="vi-VN" sz="3200" b="1" dirty="0" err="1">
                <a:latin typeface="Times New Roman" panose="02020603050405020304" pitchFamily="18" charset="0"/>
                <a:ea typeface="+mn-ea"/>
                <a:cs typeface="Times New Roman" panose="02020603050405020304" pitchFamily="18" charset="0"/>
              </a:rPr>
              <a:t>quyết</a:t>
            </a:r>
            <a:r>
              <a:rPr lang="en-US" altLang="vi-VN" sz="3200" b="1" dirty="0">
                <a:latin typeface="Times New Roman" panose="02020603050405020304" pitchFamily="18" charset="0"/>
                <a:ea typeface="+mn-ea"/>
                <a:cs typeface="Times New Roman" panose="02020603050405020304" pitchFamily="18" charset="0"/>
              </a:rPr>
              <a:t> 29 </a:t>
            </a:r>
            <a:r>
              <a:rPr lang="en-US" altLang="vi-VN" sz="3200" b="1" dirty="0" err="1">
                <a:latin typeface="Times New Roman" panose="02020603050405020304" pitchFamily="18" charset="0"/>
                <a:ea typeface="+mn-ea"/>
                <a:cs typeface="Times New Roman" panose="02020603050405020304" pitchFamily="18" charset="0"/>
              </a:rPr>
              <a:t>của</a:t>
            </a:r>
            <a:r>
              <a:rPr lang="en-US" altLang="vi-VN" sz="3200" b="1" dirty="0">
                <a:latin typeface="Times New Roman" panose="02020603050405020304" pitchFamily="18" charset="0"/>
                <a:ea typeface="+mn-ea"/>
                <a:cs typeface="Times New Roman" panose="02020603050405020304" pitchFamily="18" charset="0"/>
              </a:rPr>
              <a:t> BCH TƯ </a:t>
            </a:r>
            <a:r>
              <a:rPr lang="en-US" altLang="vi-VN" sz="3200" b="1" dirty="0" err="1">
                <a:latin typeface="Times New Roman" panose="02020603050405020304" pitchFamily="18" charset="0"/>
                <a:ea typeface="+mn-ea"/>
                <a:cs typeface="Times New Roman" panose="02020603050405020304" pitchFamily="18" charset="0"/>
              </a:rPr>
              <a:t>Đảng</a:t>
            </a:r>
            <a:r>
              <a:rPr lang="en-US" altLang="vi-VN" sz="3200" b="1" dirty="0">
                <a:latin typeface="Times New Roman" panose="02020603050405020304" pitchFamily="18" charset="0"/>
                <a:ea typeface="+mn-ea"/>
                <a:cs typeface="Times New Roman" panose="02020603050405020304" pitchFamily="18" charset="0"/>
              </a:rPr>
              <a:t> </a:t>
            </a:r>
            <a:r>
              <a:rPr lang="en-US" altLang="vi-VN" sz="3200" b="1" dirty="0" err="1">
                <a:latin typeface="Times New Roman" panose="02020603050405020304" pitchFamily="18" charset="0"/>
                <a:ea typeface="+mn-ea"/>
                <a:cs typeface="Times New Roman" panose="02020603050405020304" pitchFamily="18" charset="0"/>
              </a:rPr>
              <a:t>quy</a:t>
            </a:r>
            <a:r>
              <a:rPr lang="en-US" altLang="vi-VN" sz="3200" b="1" dirty="0">
                <a:latin typeface="Times New Roman" panose="02020603050405020304" pitchFamily="18" charset="0"/>
                <a:ea typeface="+mn-ea"/>
                <a:cs typeface="Times New Roman" panose="02020603050405020304" pitchFamily="18" charset="0"/>
              </a:rPr>
              <a:t> </a:t>
            </a:r>
            <a:r>
              <a:rPr lang="en-US" altLang="vi-VN" sz="3200" b="1" dirty="0" err="1">
                <a:latin typeface="Times New Roman" panose="02020603050405020304" pitchFamily="18" charset="0"/>
                <a:ea typeface="+mn-ea"/>
                <a:cs typeface="Times New Roman" panose="02020603050405020304" pitchFamily="18" charset="0"/>
              </a:rPr>
              <a:t>định</a:t>
            </a:r>
            <a:endParaRPr lang="en-US" altLang="vi-VN" sz="3200" b="1" dirty="0">
              <a:latin typeface="Times New Roman" panose="02020603050405020304" pitchFamily="18" charset="0"/>
              <a:ea typeface="+mn-ea"/>
              <a:cs typeface="Times New Roman" panose="02020603050405020304" pitchFamily="18" charset="0"/>
            </a:endParaRPr>
          </a:p>
          <a:p>
            <a:pPr lvl="0">
              <a:spcAft>
                <a:spcPts val="600"/>
              </a:spcAft>
            </a:pPr>
            <a:r>
              <a:rPr lang="en-US" sz="3200" dirty="0" err="1">
                <a:latin typeface="Times New Roman" panose="02020603050405020304" pitchFamily="18" charset="0"/>
                <a:ea typeface="+mn-ea"/>
                <a:cs typeface="Times New Roman" panose="02020603050405020304" pitchFamily="18" charset="0"/>
              </a:rPr>
              <a:t>Đối</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với</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giáo</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dục</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phổ</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thông</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tập</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trung</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phát</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triển</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trí</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tuệ</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thể</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chất</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hình</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thành</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phẩm</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chất</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năng</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lực</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công</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dân</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phát</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hiện</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và</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bồi</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dưỡng</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năng</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khiếu</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định</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hướng</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nghề</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nghiệp</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cho</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học</a:t>
            </a:r>
            <a:r>
              <a:rPr lang="en-US" sz="3200" dirty="0">
                <a:latin typeface="Times New Roman" panose="02020603050405020304" pitchFamily="18" charset="0"/>
                <a:ea typeface="+mn-ea"/>
                <a:cs typeface="Times New Roman" panose="02020603050405020304" pitchFamily="18" charset="0"/>
              </a:rPr>
              <a:t> </a:t>
            </a:r>
            <a:r>
              <a:rPr lang="en-US" sz="3200" dirty="0" err="1">
                <a:latin typeface="Times New Roman" panose="02020603050405020304" pitchFamily="18" charset="0"/>
                <a:ea typeface="+mn-ea"/>
                <a:cs typeface="Times New Roman" panose="02020603050405020304" pitchFamily="18" charset="0"/>
              </a:rPr>
              <a:t>sinh</a:t>
            </a:r>
            <a:r>
              <a:rPr lang="en-US" sz="3200" dirty="0">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35377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98DD9F-59F9-4644-BBCB-0D1E491D4592}"/>
              </a:ext>
            </a:extLst>
          </p:cNvPr>
          <p:cNvSpPr>
            <a:spLocks noGrp="1"/>
          </p:cNvSpPr>
          <p:nvPr>
            <p:ph idx="4294967295"/>
          </p:nvPr>
        </p:nvSpPr>
        <p:spPr>
          <a:xfrm>
            <a:off x="409732" y="977228"/>
            <a:ext cx="10357585" cy="3046988"/>
          </a:xfrm>
          <a:prstGeom prst="rect">
            <a:avLst/>
          </a:prstGeom>
        </p:spPr>
        <p:txBody>
          <a:bodyPr wrap="square">
            <a:spAutoFit/>
          </a:bodyPr>
          <a:lstStyle/>
          <a:p>
            <a:pPr marL="0" indent="0" algn="just">
              <a:lnSpc>
                <a:spcPct val="100000"/>
              </a:lnSpc>
              <a:spcBef>
                <a:spcPts val="0"/>
              </a:spcBef>
              <a:buNone/>
            </a:pPr>
            <a:r>
              <a:rPr lang="en-US" sz="3200" b="1" dirty="0" err="1">
                <a:latin typeface="Times New Roman" panose="02020603050405020304" pitchFamily="18" charset="0"/>
                <a:ea typeface="MS Mincho" panose="02020609040205080304" pitchFamily="49" charset="-128"/>
              </a:rPr>
              <a:t>Năng</a:t>
            </a:r>
            <a:r>
              <a:rPr lang="en-US" sz="3200" b="1" dirty="0">
                <a:latin typeface="Times New Roman" panose="02020603050405020304" pitchFamily="18" charset="0"/>
                <a:ea typeface="MS Mincho" panose="02020609040205080304" pitchFamily="49" charset="-128"/>
              </a:rPr>
              <a:t> </a:t>
            </a:r>
            <a:r>
              <a:rPr lang="en-US" sz="3200" b="1" dirty="0" err="1">
                <a:latin typeface="Times New Roman" panose="02020603050405020304" pitchFamily="18" charset="0"/>
                <a:ea typeface="MS Mincho" panose="02020609040205080304" pitchFamily="49" charset="-128"/>
              </a:rPr>
              <a:t>lực</a:t>
            </a:r>
            <a:r>
              <a:rPr lang="en-US" sz="3200" dirty="0">
                <a:latin typeface="Times New Roman" panose="02020603050405020304" pitchFamily="18" charset="0"/>
                <a:ea typeface="MS Mincho" panose="02020609040205080304" pitchFamily="49" charset="-128"/>
              </a:rPr>
              <a:t> l</a:t>
            </a:r>
            <a:r>
              <a:rPr lang="vi-VN" sz="3200" dirty="0">
                <a:latin typeface="Times New Roman" panose="02020603050405020304" pitchFamily="18" charset="0"/>
                <a:ea typeface="MS Mincho" panose="02020609040205080304" pitchFamily="49" charset="-128"/>
              </a:rPr>
              <a:t>à thuộc tính </a:t>
            </a:r>
            <a:r>
              <a:rPr lang="vi-VN" sz="3200" b="1" dirty="0">
                <a:latin typeface="Times New Roman" panose="02020603050405020304" pitchFamily="18" charset="0"/>
                <a:ea typeface="MS Mincho" panose="02020609040205080304" pitchFamily="49" charset="-128"/>
              </a:rPr>
              <a:t>cá nhân</a:t>
            </a:r>
            <a:r>
              <a:rPr lang="vi-VN" sz="3200" dirty="0">
                <a:latin typeface="Times New Roman" panose="02020603050405020304" pitchFamily="18" charset="0"/>
                <a:ea typeface="MS Mincho" panose="02020609040205080304" pitchFamily="49" charset="-128"/>
              </a:rPr>
              <a:t> được hình thành, phát triển nhờ </a:t>
            </a:r>
            <a:r>
              <a:rPr lang="vi-VN" sz="3200" b="1" dirty="0">
                <a:latin typeface="Times New Roman" panose="02020603050405020304" pitchFamily="18" charset="0"/>
                <a:ea typeface="MS Mincho" panose="02020609040205080304" pitchFamily="49" charset="-128"/>
              </a:rPr>
              <a:t>tố chất sẵn có</a:t>
            </a:r>
            <a:r>
              <a:rPr lang="vi-VN" sz="3200" dirty="0">
                <a:latin typeface="Times New Roman" panose="02020603050405020304" pitchFamily="18" charset="0"/>
                <a:ea typeface="MS Mincho" panose="02020609040205080304" pitchFamily="49" charset="-128"/>
              </a:rPr>
              <a:t> và </a:t>
            </a:r>
            <a:r>
              <a:rPr lang="vi-VN" sz="3200" b="1" dirty="0">
                <a:latin typeface="Times New Roman" panose="02020603050405020304" pitchFamily="18" charset="0"/>
                <a:ea typeface="MS Mincho" panose="02020609040205080304" pitchFamily="49" charset="-128"/>
              </a:rPr>
              <a:t>quá trình học tập, rèn luyện</a:t>
            </a:r>
            <a:r>
              <a:rPr lang="vi-VN" sz="3200" dirty="0">
                <a:latin typeface="Times New Roman" panose="02020603050405020304" pitchFamily="18" charset="0"/>
                <a:ea typeface="MS Mincho" panose="02020609040205080304" pitchFamily="49" charset="-128"/>
              </a:rPr>
              <a:t>, cho phép con người huy động </a:t>
            </a:r>
            <a:r>
              <a:rPr lang="vi-VN" sz="3200" b="1" dirty="0">
                <a:latin typeface="Times New Roman" panose="02020603050405020304" pitchFamily="18" charset="0"/>
                <a:ea typeface="MS Mincho" panose="02020609040205080304" pitchFamily="49" charset="-128"/>
              </a:rPr>
              <a:t>tổng hợp</a:t>
            </a:r>
            <a:r>
              <a:rPr lang="vi-VN" sz="3200" dirty="0">
                <a:latin typeface="Times New Roman" panose="02020603050405020304" pitchFamily="18" charset="0"/>
                <a:ea typeface="MS Mincho" panose="02020609040205080304" pitchFamily="49" charset="-128"/>
              </a:rPr>
              <a:t> các </a:t>
            </a:r>
            <a:r>
              <a:rPr lang="vi-VN" sz="3200" b="1" dirty="0">
                <a:latin typeface="Times New Roman" panose="02020603050405020304" pitchFamily="18" charset="0"/>
                <a:ea typeface="MS Mincho" panose="02020609040205080304" pitchFamily="49" charset="-128"/>
              </a:rPr>
              <a:t>kiến thức, kĩ năng</a:t>
            </a:r>
            <a:r>
              <a:rPr lang="vi-VN" sz="3200" dirty="0">
                <a:latin typeface="Times New Roman" panose="02020603050405020304" pitchFamily="18" charset="0"/>
                <a:ea typeface="MS Mincho" panose="02020609040205080304" pitchFamily="49" charset="-128"/>
              </a:rPr>
              <a:t> và các </a:t>
            </a:r>
            <a:r>
              <a:rPr lang="vi-VN" sz="3200" b="1" dirty="0">
                <a:latin typeface="Times New Roman" panose="02020603050405020304" pitchFamily="18" charset="0"/>
                <a:ea typeface="MS Mincho" panose="02020609040205080304" pitchFamily="49" charset="-128"/>
              </a:rPr>
              <a:t>thuộc tính cá nhân</a:t>
            </a:r>
            <a:r>
              <a:rPr lang="vi-VN" sz="3200" dirty="0">
                <a:latin typeface="Times New Roman" panose="02020603050405020304" pitchFamily="18" charset="0"/>
                <a:ea typeface="MS Mincho" panose="02020609040205080304" pitchFamily="49" charset="-128"/>
              </a:rPr>
              <a:t> khác như hứng thú, niềm tin, ý chí,... thực hiện </a:t>
            </a:r>
            <a:r>
              <a:rPr lang="vi-VN" sz="3200" b="1" dirty="0">
                <a:latin typeface="Times New Roman" panose="02020603050405020304" pitchFamily="18" charset="0"/>
                <a:ea typeface="MS Mincho" panose="02020609040205080304" pitchFamily="49" charset="-128"/>
              </a:rPr>
              <a:t>thành công</a:t>
            </a:r>
            <a:r>
              <a:rPr lang="vi-VN" sz="3200" dirty="0">
                <a:latin typeface="Times New Roman" panose="02020603050405020304" pitchFamily="18" charset="0"/>
                <a:ea typeface="MS Mincho" panose="02020609040205080304" pitchFamily="49" charset="-128"/>
              </a:rPr>
              <a:t> một loại hoạt động nhất định, đạt </a:t>
            </a:r>
            <a:r>
              <a:rPr lang="vi-VN" sz="3200" b="1" dirty="0">
                <a:latin typeface="Times New Roman" panose="02020603050405020304" pitchFamily="18" charset="0"/>
                <a:ea typeface="MS Mincho" panose="02020609040205080304" pitchFamily="49" charset="-128"/>
              </a:rPr>
              <a:t>kết quả mong muốn</a:t>
            </a:r>
            <a:r>
              <a:rPr lang="vi-VN" sz="3200" dirty="0">
                <a:latin typeface="Times New Roman" panose="02020603050405020304" pitchFamily="18" charset="0"/>
                <a:ea typeface="MS Mincho" panose="02020609040205080304" pitchFamily="49" charset="-128"/>
              </a:rPr>
              <a:t> trong những điều kiện cụ thể</a:t>
            </a:r>
            <a:endParaRPr lang="en-US" altLang="vi-VN" sz="3200" b="1" dirty="0">
              <a:solidFill>
                <a:srgbClr val="FF0000"/>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B9F34F3E-FA39-4080-906E-32BFD8A411B0}"/>
              </a:ext>
            </a:extLst>
          </p:cNvPr>
          <p:cNvSpPr txBox="1">
            <a:spLocks/>
          </p:cNvSpPr>
          <p:nvPr/>
        </p:nvSpPr>
        <p:spPr>
          <a:xfrm>
            <a:off x="409732" y="335188"/>
            <a:ext cx="11372536" cy="642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spcAft>
                <a:spcPts val="600"/>
              </a:spcAft>
            </a:pPr>
            <a:r>
              <a:rPr lang="en-US" sz="3200" b="1" kern="0" dirty="0">
                <a:solidFill>
                  <a:sysClr val="windowText" lastClr="000000"/>
                </a:solidFill>
                <a:latin typeface="Times New Roman" panose="02020603050405020304" pitchFamily="18" charset="0"/>
                <a:cs typeface="Times New Roman" panose="02020603050405020304" pitchFamily="18" charset="0"/>
              </a:rPr>
              <a:t>KHÁI NIỆM NĂNG LỰC</a:t>
            </a:r>
          </a:p>
        </p:txBody>
      </p:sp>
    </p:spTree>
    <p:extLst>
      <p:ext uri="{BB962C8B-B14F-4D97-AF65-F5344CB8AC3E}">
        <p14:creationId xmlns:p14="http://schemas.microsoft.com/office/powerpoint/2010/main" val="204283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731BEB-F323-75DD-28B4-1D5C7A36369B}"/>
              </a:ext>
            </a:extLst>
          </p:cNvPr>
          <p:cNvGrpSpPr/>
          <p:nvPr/>
        </p:nvGrpSpPr>
        <p:grpSpPr>
          <a:xfrm>
            <a:off x="328063" y="1237008"/>
            <a:ext cx="11614978" cy="1451419"/>
            <a:chOff x="8337" y="0"/>
            <a:chExt cx="4983706" cy="1451419"/>
          </a:xfrm>
        </p:grpSpPr>
        <p:sp>
          <p:nvSpPr>
            <p:cNvPr id="5" name="Arrow: Chevron 4">
              <a:extLst>
                <a:ext uri="{FF2B5EF4-FFF2-40B4-BE49-F238E27FC236}">
                  <a16:creationId xmlns:a16="http://schemas.microsoft.com/office/drawing/2014/main" id="{B0F27F1A-4A15-CE28-8178-CC5682E62A8D}"/>
                </a:ext>
              </a:extLst>
            </p:cNvPr>
            <p:cNvSpPr/>
            <p:nvPr/>
          </p:nvSpPr>
          <p:spPr>
            <a:xfrm>
              <a:off x="8337" y="0"/>
              <a:ext cx="4983706" cy="1451419"/>
            </a:xfrm>
            <a:prstGeom prst="chevron">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sz="3200">
                <a:latin typeface="Times New Roman" panose="02020603050405020304" pitchFamily="18" charset="0"/>
                <a:cs typeface="Times New Roman" panose="02020603050405020304" pitchFamily="18" charset="0"/>
              </a:endParaRPr>
            </a:p>
          </p:txBody>
        </p:sp>
        <p:sp>
          <p:nvSpPr>
            <p:cNvPr id="6" name="Arrow: Chevron 4">
              <a:extLst>
                <a:ext uri="{FF2B5EF4-FFF2-40B4-BE49-F238E27FC236}">
                  <a16:creationId xmlns:a16="http://schemas.microsoft.com/office/drawing/2014/main" id="{F543601A-9849-3511-0530-220000642773}"/>
                </a:ext>
              </a:extLst>
            </p:cNvPr>
            <p:cNvSpPr txBox="1"/>
            <p:nvPr/>
          </p:nvSpPr>
          <p:spPr>
            <a:xfrm>
              <a:off x="520865" y="0"/>
              <a:ext cx="3991849" cy="14514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r>
                <a:rPr lang="en-US" sz="3200" b="1" dirty="0" err="1">
                  <a:latin typeface="Times New Roman" panose="02020603050405020304" pitchFamily="18" charset="0"/>
                  <a:cs typeface="Times New Roman" panose="02020603050405020304" pitchFamily="18" charset="0"/>
                </a:rPr>
                <a:t>Sự</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kết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hợp</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giữa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tố</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chất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sẵn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có</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với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quá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trình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học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tập</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rèn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luyện</a:t>
              </a:r>
              <a:endParaRPr lang="en-US" sz="3200" b="1" dirty="0">
                <a:latin typeface="Times New Roman" panose="02020603050405020304" pitchFamily="18"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0806F3AC-49FE-0D67-EAC8-F605CC9F51C0}"/>
              </a:ext>
            </a:extLst>
          </p:cNvPr>
          <p:cNvGrpSpPr/>
          <p:nvPr/>
        </p:nvGrpSpPr>
        <p:grpSpPr>
          <a:xfrm>
            <a:off x="328063" y="2824054"/>
            <a:ext cx="11614978" cy="1451419"/>
            <a:chOff x="8337" y="0"/>
            <a:chExt cx="4983706" cy="1451419"/>
          </a:xfrm>
        </p:grpSpPr>
        <p:sp>
          <p:nvSpPr>
            <p:cNvPr id="8" name="Arrow: Chevron 7">
              <a:extLst>
                <a:ext uri="{FF2B5EF4-FFF2-40B4-BE49-F238E27FC236}">
                  <a16:creationId xmlns:a16="http://schemas.microsoft.com/office/drawing/2014/main" id="{50101C26-8732-C20D-C558-5A334AFA83AC}"/>
                </a:ext>
              </a:extLst>
            </p:cNvPr>
            <p:cNvSpPr/>
            <p:nvPr/>
          </p:nvSpPr>
          <p:spPr>
            <a:xfrm>
              <a:off x="8337" y="0"/>
              <a:ext cx="4983706" cy="1451419"/>
            </a:xfrm>
            <a:prstGeom prst="chevron">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sz="3200">
                <a:latin typeface="Times New Roman" panose="02020603050405020304" pitchFamily="18" charset="0"/>
                <a:cs typeface="Times New Roman" panose="02020603050405020304" pitchFamily="18" charset="0"/>
              </a:endParaRPr>
            </a:p>
          </p:txBody>
        </p:sp>
        <p:sp>
          <p:nvSpPr>
            <p:cNvPr id="9" name="Arrow: Chevron 4">
              <a:extLst>
                <a:ext uri="{FF2B5EF4-FFF2-40B4-BE49-F238E27FC236}">
                  <a16:creationId xmlns:a16="http://schemas.microsoft.com/office/drawing/2014/main" id="{A06D37E1-BE22-1989-2AD2-DD96EEDFF616}"/>
                </a:ext>
              </a:extLst>
            </p:cNvPr>
            <p:cNvSpPr txBox="1"/>
            <p:nvPr/>
          </p:nvSpPr>
          <p:spPr>
            <a:xfrm>
              <a:off x="444173" y="0"/>
              <a:ext cx="4133731" cy="14514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r>
                <a:rPr lang="en-US" sz="3200" b="1" dirty="0" err="1">
                  <a:latin typeface="Times New Roman" panose="02020603050405020304" pitchFamily="18" charset="0"/>
                  <a:cs typeface="Times New Roman" panose="02020603050405020304" pitchFamily="18" charset="0"/>
                </a:rPr>
                <a:t>Kết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quả</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huy</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động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tổng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hợp</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nguồn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lực</a:t>
              </a:r>
              <a:r>
                <a:rPr lang="en-US" sz="32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kiến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kĩ</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thuộc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lĩnh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nhau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hứng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thú</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niềm</a:t>
              </a:r>
              <a:r>
                <a:rPr lang="en-US" sz="2800" b="1" dirty="0">
                  <a:latin typeface="Times New Roman" panose="02020603050405020304" pitchFamily="18" charset="0"/>
                  <a:cs typeface="Times New Roman" panose="02020603050405020304" pitchFamily="18" charset="0"/>
                </a:rPr>
                <a:t> tin,…)</a:t>
              </a:r>
            </a:p>
          </p:txBody>
        </p:sp>
      </p:grpSp>
      <p:grpSp>
        <p:nvGrpSpPr>
          <p:cNvPr id="10" name="Group 9">
            <a:extLst>
              <a:ext uri="{FF2B5EF4-FFF2-40B4-BE49-F238E27FC236}">
                <a16:creationId xmlns:a16="http://schemas.microsoft.com/office/drawing/2014/main" id="{163F794A-28F5-310A-D30B-39779892598B}"/>
              </a:ext>
            </a:extLst>
          </p:cNvPr>
          <p:cNvGrpSpPr/>
          <p:nvPr/>
        </p:nvGrpSpPr>
        <p:grpSpPr>
          <a:xfrm>
            <a:off x="328063" y="4411100"/>
            <a:ext cx="11614978" cy="1451419"/>
            <a:chOff x="8337" y="0"/>
            <a:chExt cx="4983706" cy="1451419"/>
          </a:xfrm>
        </p:grpSpPr>
        <p:sp>
          <p:nvSpPr>
            <p:cNvPr id="11" name="Arrow: Chevron 10">
              <a:extLst>
                <a:ext uri="{FF2B5EF4-FFF2-40B4-BE49-F238E27FC236}">
                  <a16:creationId xmlns:a16="http://schemas.microsoft.com/office/drawing/2014/main" id="{C81FEF3D-8989-99A5-3A64-9E35C2E4A5C1}"/>
                </a:ext>
              </a:extLst>
            </p:cNvPr>
            <p:cNvSpPr/>
            <p:nvPr/>
          </p:nvSpPr>
          <p:spPr>
            <a:xfrm>
              <a:off x="8337" y="0"/>
              <a:ext cx="4983706" cy="1451419"/>
            </a:xfrm>
            <a:prstGeom prst="chevron">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sz="3200">
                <a:latin typeface="Times New Roman" panose="02020603050405020304" pitchFamily="18" charset="0"/>
                <a:cs typeface="Times New Roman" panose="02020603050405020304" pitchFamily="18" charset="0"/>
              </a:endParaRPr>
            </a:p>
          </p:txBody>
        </p:sp>
        <p:sp>
          <p:nvSpPr>
            <p:cNvPr id="12" name="Arrow: Chevron 4">
              <a:extLst>
                <a:ext uri="{FF2B5EF4-FFF2-40B4-BE49-F238E27FC236}">
                  <a16:creationId xmlns:a16="http://schemas.microsoft.com/office/drawing/2014/main" id="{63B4F704-76E6-FC53-F0F1-CCA4FF1EE9A8}"/>
                </a:ext>
              </a:extLst>
            </p:cNvPr>
            <p:cNvSpPr txBox="1"/>
            <p:nvPr/>
          </p:nvSpPr>
          <p:spPr>
            <a:xfrm>
              <a:off x="520865" y="0"/>
              <a:ext cx="4133731" cy="14514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r>
                <a:rPr lang="en-US" sz="3200" b="1" dirty="0">
                  <a:latin typeface="Times New Roman" panose="02020603050405020304" pitchFamily="18" charset="0"/>
                  <a:cs typeface="Times New Roman" panose="02020603050405020304" pitchFamily="18" charset="0"/>
                </a:rPr>
                <a:t>Hình </a:t>
              </a:r>
              <a:r>
                <a:rPr lang="en-US" sz="3200" b="1" dirty="0" err="1">
                  <a:latin typeface="Times New Roman" panose="02020603050405020304" pitchFamily="18" charset="0"/>
                  <a:cs typeface="Times New Roman" panose="02020603050405020304" pitchFamily="18" charset="0"/>
                </a:rPr>
                <a:t>thành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phát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triển</a:t>
              </a:r>
              <a:r>
                <a:rPr lang="en-US" sz="3200" b="1" dirty="0">
                  <a:latin typeface="Times New Roman" panose="02020603050405020304" pitchFamily="18" charset="0"/>
                  <a:cs typeface="Times New Roman" panose="02020603050405020304" pitchFamily="18" charset="0"/>
                </a:rPr>
                <a:t> qua HOẠT ĐỘNG; </a:t>
              </a:r>
              <a:r>
                <a:rPr lang="en-US" sz="3200" b="1" dirty="0" err="1">
                  <a:latin typeface="Times New Roman" panose="02020603050405020304" pitchFamily="18" charset="0"/>
                  <a:cs typeface="Times New Roman" panose="02020603050405020304" pitchFamily="18" charset="0"/>
                </a:rPr>
                <a:t>thể</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hiện</a:t>
              </a:r>
              <a:r>
                <a:rPr lang="en-US" sz="3200" b="1" dirty="0">
                  <a:latin typeface="Times New Roman" panose="02020603050405020304" pitchFamily="18" charset="0"/>
                  <a:cs typeface="Times New Roman" panose="02020603050405020304" pitchFamily="18" charset="0"/>
                </a:rPr>
                <a:t> ở </a:t>
              </a:r>
              <a:r>
                <a:rPr lang="en-US" sz="3200" b="1" dirty="0" err="1">
                  <a:latin typeface="Times New Roman" panose="02020603050405020304" pitchFamily="18" charset="0"/>
                  <a:cs typeface="Times New Roman" panose="02020603050405020304" pitchFamily="18" charset="0"/>
                </a:rPr>
                <a:t>hiệu</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quả</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của</a:t>
              </a:r>
              <a:r>
                <a:rPr lang="en-US" sz="3200" b="1" dirty="0">
                  <a:latin typeface="Times New Roman" panose="02020603050405020304" pitchFamily="18" charset="0"/>
                  <a:cs typeface="Times New Roman" panose="02020603050405020304" pitchFamily="18" charset="0"/>
                </a:rPr>
                <a:t> HOẠT ĐỘNG</a:t>
              </a:r>
            </a:p>
          </p:txBody>
        </p:sp>
      </p:grpSp>
      <p:sp>
        <p:nvSpPr>
          <p:cNvPr id="13" name="Title 1">
            <a:extLst>
              <a:ext uri="{FF2B5EF4-FFF2-40B4-BE49-F238E27FC236}">
                <a16:creationId xmlns:a16="http://schemas.microsoft.com/office/drawing/2014/main" id="{9E0EC829-76EA-5D20-406E-DFB4E4A44BCB}"/>
              </a:ext>
            </a:extLst>
          </p:cNvPr>
          <p:cNvSpPr txBox="1">
            <a:spLocks/>
          </p:cNvSpPr>
          <p:nvPr/>
        </p:nvSpPr>
        <p:spPr>
          <a:xfrm>
            <a:off x="409732" y="142806"/>
            <a:ext cx="6284234" cy="642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spcAft>
                <a:spcPts val="600"/>
              </a:spcAft>
            </a:pPr>
            <a:r>
              <a:rPr lang="en-US" sz="3200" b="1" kern="0" dirty="0">
                <a:solidFill>
                  <a:sysClr val="windowText" lastClr="000000"/>
                </a:solidFill>
                <a:latin typeface="Times New Roman" panose="02020603050405020304" pitchFamily="18" charset="0"/>
                <a:cs typeface="Times New Roman" panose="02020603050405020304" pitchFamily="18" charset="0"/>
              </a:rPr>
              <a:t>KHÁI NIỆM NĂNG LỰC</a:t>
            </a:r>
          </a:p>
        </p:txBody>
      </p:sp>
    </p:spTree>
    <p:extLst>
      <p:ext uri="{BB962C8B-B14F-4D97-AF65-F5344CB8AC3E}">
        <p14:creationId xmlns:p14="http://schemas.microsoft.com/office/powerpoint/2010/main" val="1120066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E48FBE-E783-4F96-A090-6637F64A7764}"/>
              </a:ext>
            </a:extLst>
          </p:cNvPr>
          <p:cNvSpPr/>
          <p:nvPr/>
        </p:nvSpPr>
        <p:spPr>
          <a:xfrm>
            <a:off x="609600" y="873507"/>
            <a:ext cx="10972800" cy="4031873"/>
          </a:xfrm>
          <a:prstGeom prst="rect">
            <a:avLst/>
          </a:prstGeom>
        </p:spPr>
        <p:txBody>
          <a:bodyPr wrap="square">
            <a:spAutoFit/>
          </a:bodyPr>
          <a:lstStyle/>
          <a:p>
            <a:pPr lvl="0"/>
            <a:r>
              <a:rPr lang="en-US" sz="3200" err="1">
                <a:latin typeface="Times New Roman" panose="02020603050405020304" pitchFamily="18" charset="0"/>
                <a:cs typeface="Times New Roman" panose="02020603050405020304" pitchFamily="18" charset="0"/>
              </a:rPr>
              <a:t>Sự</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kết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hợp</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giữa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tố</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chất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sẵn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có</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với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quá</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trình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học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tập</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rèn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luyện</a:t>
            </a:r>
            <a:endParaRPr lang="en-US" sz="3200">
              <a:latin typeface="Times New Roman" panose="02020603050405020304" pitchFamily="18" charset="0"/>
              <a:cs typeface="Times New Roman" panose="02020603050405020304" pitchFamily="18" charset="0"/>
            </a:endParaRPr>
          </a:p>
          <a:p>
            <a:pPr lvl="0" algn="just"/>
            <a:r>
              <a:rPr lang="en-US" sz="3200">
                <a:latin typeface="Times New Roman" panose="02020603050405020304" pitchFamily="18" charset="0"/>
                <a:cs typeface="Times New Roman" panose="02020603050405020304" pitchFamily="18" charset="0"/>
              </a:rPr>
              <a:t>→ Dạy </a:t>
            </a:r>
            <a:r>
              <a:rPr lang="en-US" sz="3200" err="1">
                <a:latin typeface="Times New Roman" panose="02020603050405020304" pitchFamily="18" charset="0"/>
                <a:cs typeface="Times New Roman" panose="02020603050405020304" pitchFamily="18" charset="0"/>
              </a:rPr>
              <a:t>học</a:t>
            </a:r>
            <a:r>
              <a:rPr lang="en-US" sz="3200">
                <a:latin typeface="Times New Roman" panose="02020603050405020304" pitchFamily="18" charset="0"/>
                <a:cs typeface="Times New Roman" panose="02020603050405020304" pitchFamily="18" charset="0"/>
              </a:rPr>
              <a:t> </a:t>
            </a:r>
            <a:r>
              <a:rPr lang="en-US" sz="3200" b="1">
                <a:solidFill>
                  <a:srgbClr val="C00000"/>
                </a:solidFill>
                <a:latin typeface="Times New Roman" panose="02020603050405020304" pitchFamily="18" charset="0"/>
                <a:cs typeface="Times New Roman" panose="02020603050405020304" pitchFamily="18" charset="0"/>
              </a:rPr>
              <a:t>PHÂN HÓA</a:t>
            </a:r>
            <a:r>
              <a:rPr lang="en-US" sz="3200">
                <a:latin typeface="Times New Roman" panose="02020603050405020304" pitchFamily="18" charset="0"/>
                <a:cs typeface="Times New Roman" panose="02020603050405020304" pitchFamily="18" charset="0"/>
              </a:rPr>
              <a:t>;</a:t>
            </a:r>
          </a:p>
          <a:p>
            <a:r>
              <a:rPr lang="en-US" sz="3200" err="1">
                <a:latin typeface="Times New Roman" panose="02020603050405020304" pitchFamily="18" charset="0"/>
                <a:cs typeface="Times New Roman" panose="02020603050405020304" pitchFamily="18" charset="0"/>
              </a:rPr>
              <a:t>Kết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quả</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huy</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động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tổng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hợp</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các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nguồn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lực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kiến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thức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kỹ</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năng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thuộc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các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lĩnh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vực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khác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nhau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và</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hứng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thú</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niềm</a:t>
            </a:r>
            <a:r>
              <a:rPr lang="en-US" sz="3200">
                <a:latin typeface="Times New Roman" panose="02020603050405020304" pitchFamily="18" charset="0"/>
                <a:cs typeface="Times New Roman" panose="02020603050405020304" pitchFamily="18" charset="0"/>
              </a:rPr>
              <a:t> tin,…)</a:t>
            </a:r>
          </a:p>
          <a:p>
            <a:pPr algn="just"/>
            <a:r>
              <a:rPr lang="en-US" sz="3200">
                <a:latin typeface="Times New Roman" panose="02020603050405020304" pitchFamily="18" charset="0"/>
                <a:cs typeface="Times New Roman" panose="02020603050405020304" pitchFamily="18" charset="0"/>
              </a:rPr>
              <a:t>→ Dạy </a:t>
            </a:r>
            <a:r>
              <a:rPr lang="en-US" sz="3200" err="1">
                <a:latin typeface="Times New Roman" panose="02020603050405020304" pitchFamily="18" charset="0"/>
                <a:cs typeface="Times New Roman" panose="02020603050405020304" pitchFamily="18" charset="0"/>
              </a:rPr>
              <a:t>học</a:t>
            </a:r>
            <a:r>
              <a:rPr lang="en-US" sz="3200">
                <a:latin typeface="Times New Roman" panose="02020603050405020304" pitchFamily="18" charset="0"/>
                <a:cs typeface="Times New Roman" panose="02020603050405020304" pitchFamily="18" charset="0"/>
              </a:rPr>
              <a:t> </a:t>
            </a:r>
            <a:r>
              <a:rPr lang="en-US" sz="3200" b="1">
                <a:solidFill>
                  <a:srgbClr val="C00000"/>
                </a:solidFill>
                <a:latin typeface="Times New Roman" panose="02020603050405020304" pitchFamily="18" charset="0"/>
                <a:cs typeface="Times New Roman" panose="02020603050405020304" pitchFamily="18" charset="0"/>
              </a:rPr>
              <a:t>TÍCH HỢP</a:t>
            </a:r>
            <a:r>
              <a:rPr lang="en-US" sz="3200">
                <a:latin typeface="Times New Roman" panose="02020603050405020304" pitchFamily="18" charset="0"/>
                <a:cs typeface="Times New Roman" panose="02020603050405020304" pitchFamily="18" charset="0"/>
              </a:rPr>
              <a:t>;</a:t>
            </a:r>
          </a:p>
          <a:p>
            <a:r>
              <a:rPr lang="en-US" sz="3200" err="1">
                <a:latin typeface="Times New Roman" panose="02020603050405020304" pitchFamily="18" charset="0"/>
                <a:cs typeface="Times New Roman" panose="02020603050405020304" pitchFamily="18" charset="0"/>
              </a:rPr>
              <a:t>Hình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thành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phát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triển</a:t>
            </a:r>
            <a:r>
              <a:rPr lang="en-US" sz="3200">
                <a:latin typeface="Times New Roman" panose="02020603050405020304" pitchFamily="18" charset="0"/>
                <a:cs typeface="Times New Roman" panose="02020603050405020304" pitchFamily="18" charset="0"/>
              </a:rPr>
              <a:t> qua </a:t>
            </a:r>
            <a:r>
              <a:rPr lang="en-US" sz="3200" err="1">
                <a:latin typeface="Times New Roman" panose="02020603050405020304" pitchFamily="18" charset="0"/>
                <a:cs typeface="Times New Roman" panose="02020603050405020304" pitchFamily="18" charset="0"/>
              </a:rPr>
              <a:t>hoạt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động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thể</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hiện</a:t>
            </a:r>
            <a:r>
              <a:rPr lang="en-US" sz="3200">
                <a:latin typeface="Times New Roman" panose="02020603050405020304" pitchFamily="18" charset="0"/>
                <a:cs typeface="Times New Roman" panose="02020603050405020304" pitchFamily="18" charset="0"/>
              </a:rPr>
              <a:t> ở </a:t>
            </a:r>
            <a:r>
              <a:rPr lang="en-US" sz="3200" err="1">
                <a:latin typeface="Times New Roman" panose="02020603050405020304" pitchFamily="18" charset="0"/>
                <a:cs typeface="Times New Roman" panose="02020603050405020304" pitchFamily="18" charset="0"/>
              </a:rPr>
              <a:t>hiệu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quả</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hoạt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động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Dạy </a:t>
            </a:r>
            <a:r>
              <a:rPr lang="en-US" sz="3200" err="1">
                <a:latin typeface="Times New Roman" panose="02020603050405020304" pitchFamily="18" charset="0"/>
                <a:cs typeface="Times New Roman" panose="02020603050405020304" pitchFamily="18" charset="0"/>
              </a:rPr>
              <a:t>học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và</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đánh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giá</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thông</a:t>
            </a:r>
            <a:r>
              <a:rPr lang="en-US" sz="3200">
                <a:latin typeface="Times New Roman" panose="02020603050405020304" pitchFamily="18" charset="0"/>
                <a:cs typeface="Times New Roman" panose="02020603050405020304" pitchFamily="18" charset="0"/>
              </a:rPr>
              <a:t> qua </a:t>
            </a:r>
            <a:r>
              <a:rPr lang="en-US" sz="3200" b="1">
                <a:solidFill>
                  <a:srgbClr val="C00000"/>
                </a:solidFill>
                <a:latin typeface="Times New Roman" panose="02020603050405020304" pitchFamily="18" charset="0"/>
                <a:cs typeface="Times New Roman" panose="02020603050405020304" pitchFamily="18" charset="0"/>
              </a:rPr>
              <a:t>HOẠT ĐỘNG</a:t>
            </a:r>
            <a:r>
              <a:rPr lang="en-US" sz="3200">
                <a:solidFill>
                  <a:srgbClr val="C00000"/>
                </a:solidFill>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học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sinh</a:t>
            </a:r>
            <a:r>
              <a:rPr lang="en-US" sz="3200">
                <a:latin typeface="Times New Roman" panose="02020603050405020304" pitchFamily="18" charset="0"/>
                <a:cs typeface="Times New Roman" panose="02020603050405020304" pitchFamily="18" charset="0"/>
              </a:rPr>
              <a:t>.</a:t>
            </a:r>
          </a:p>
        </p:txBody>
      </p:sp>
      <p:sp>
        <p:nvSpPr>
          <p:cNvPr id="9" name="Title 1">
            <a:extLst>
              <a:ext uri="{FF2B5EF4-FFF2-40B4-BE49-F238E27FC236}">
                <a16:creationId xmlns:a16="http://schemas.microsoft.com/office/drawing/2014/main" id="{F889ADA4-3A31-4EEC-BA88-A6D35B6942B5}"/>
              </a:ext>
            </a:extLst>
          </p:cNvPr>
          <p:cNvSpPr>
            <a:spLocks noGrp="1"/>
          </p:cNvSpPr>
          <p:nvPr>
            <p:ph type="title"/>
          </p:nvPr>
        </p:nvSpPr>
        <p:spPr>
          <a:xfrm>
            <a:off x="609600" y="295206"/>
            <a:ext cx="10972800" cy="642040"/>
          </a:xfrm>
        </p:spPr>
        <p:txBody>
          <a:bodyPr>
            <a:normAutofit/>
          </a:bodyPr>
          <a:lstStyle/>
          <a:p>
            <a:pPr>
              <a:lnSpc>
                <a:spcPct val="100000"/>
              </a:lnSpc>
              <a:spcBef>
                <a:spcPts val="1200"/>
              </a:spcBef>
              <a:defRPr/>
            </a:pPr>
            <a:r>
              <a:rPr lang="en-US" sz="3000" b="1" kern="0">
                <a:solidFill>
                  <a:sysClr val="windowText" lastClr="000000"/>
                </a:solidFill>
                <a:latin typeface="Times New Roman" panose="02020603050405020304" pitchFamily="18" charset="0"/>
                <a:cs typeface="Times New Roman" panose="02020603050405020304" pitchFamily="18" charset="0"/>
              </a:rPr>
              <a:t>PHÁT TRIỂN NĂNG LỰC QUA DẠY HỌC </a:t>
            </a:r>
          </a:p>
        </p:txBody>
      </p:sp>
    </p:spTree>
    <p:extLst>
      <p:ext uri="{BB962C8B-B14F-4D97-AF65-F5344CB8AC3E}">
        <p14:creationId xmlns:p14="http://schemas.microsoft.com/office/powerpoint/2010/main" val="20556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DEF228-4D1B-49E9-8BC2-777A26058543}"/>
              </a:ext>
            </a:extLst>
          </p:cNvPr>
          <p:cNvSpPr>
            <a:spLocks noGrp="1"/>
          </p:cNvSpPr>
          <p:nvPr>
            <p:ph type="title"/>
          </p:nvPr>
        </p:nvSpPr>
        <p:spPr>
          <a:xfrm>
            <a:off x="684756" y="277276"/>
            <a:ext cx="11044517" cy="642040"/>
          </a:xfrm>
        </p:spPr>
        <p:txBody>
          <a:bodyPr>
            <a:normAutofit fontScale="90000"/>
          </a:bodyPr>
          <a:lstStyle/>
          <a:p>
            <a:pPr algn="ctr">
              <a:lnSpc>
                <a:spcPct val="100000"/>
              </a:lnSpc>
              <a:spcBef>
                <a:spcPts val="1200"/>
              </a:spcBef>
              <a:defRPr/>
            </a:pPr>
            <a:r>
              <a:rPr lang="en-US" sz="3200" b="1" kern="0" dirty="0">
                <a:solidFill>
                  <a:sysClr val="windowText" lastClr="000000"/>
                </a:solidFill>
                <a:latin typeface="Times New Roman" panose="02020603050405020304" pitchFamily="18" charset="0"/>
                <a:cs typeface="Times New Roman" panose="02020603050405020304" pitchFamily="18" charset="0"/>
              </a:rPr>
              <a:t>CÁC NĂNG LỰC CỐT LÕI CẦN PHÁT TRIỂN CHO HỌC SINH</a:t>
            </a:r>
          </a:p>
        </p:txBody>
      </p:sp>
      <p:sp>
        <p:nvSpPr>
          <p:cNvPr id="3" name="TextBox 2">
            <a:extLst>
              <a:ext uri="{FF2B5EF4-FFF2-40B4-BE49-F238E27FC236}">
                <a16:creationId xmlns:a16="http://schemas.microsoft.com/office/drawing/2014/main" id="{2ADB2DE3-8B62-F62A-E603-8CD9D27123F1}"/>
              </a:ext>
            </a:extLst>
          </p:cNvPr>
          <p:cNvSpPr txBox="1"/>
          <p:nvPr/>
        </p:nvSpPr>
        <p:spPr>
          <a:xfrm>
            <a:off x="756473" y="820704"/>
            <a:ext cx="6218068"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Năng</a:t>
            </a:r>
            <a:r>
              <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lực</a:t>
            </a:r>
            <a:r>
              <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chung</a:t>
            </a:r>
            <a:endPar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Tự</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chủ</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tự</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học</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Giao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tiếp</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hợp</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tác</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Giải</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quyết</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vấn</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đề</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sáng</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tạo</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Thế</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nào</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năng</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lực</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đặc</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thù</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Dạy</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học</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môn</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Vật</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lí</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phải</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góp</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phần</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giúp</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HS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phát</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triển</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các</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năng</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lực</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nào</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trong</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10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năng</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lực</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trên</a:t>
            </a: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4" name="TextBox 3">
            <a:extLst>
              <a:ext uri="{FF2B5EF4-FFF2-40B4-BE49-F238E27FC236}">
                <a16:creationId xmlns:a16="http://schemas.microsoft.com/office/drawing/2014/main" id="{D0A8D725-5719-5F1D-1317-154482C8674C}"/>
              </a:ext>
            </a:extLst>
          </p:cNvPr>
          <p:cNvSpPr txBox="1"/>
          <p:nvPr/>
        </p:nvSpPr>
        <p:spPr>
          <a:xfrm>
            <a:off x="7757908" y="820704"/>
            <a:ext cx="3268680" cy="4031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Năng</a:t>
            </a:r>
            <a:r>
              <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lực</a:t>
            </a:r>
            <a:r>
              <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đặc</a:t>
            </a:r>
            <a:r>
              <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thù</a:t>
            </a:r>
            <a:endPar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Ngôn</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ngữ</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Tính</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toán</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Khoa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học</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Công</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nghệ</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 Tin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học</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6.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Thẩm</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mỹ</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7.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Thể</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32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chất</a:t>
            </a: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934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0B94AE-67B7-4431-87FC-3F3506D80CE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en-US" sz="3200" b="1" kern="1200">
                <a:solidFill>
                  <a:schemeClr val="tx1"/>
                </a:solidFill>
                <a:latin typeface="Times New Roman" panose="02020603050405020304" pitchFamily="18" charset="0"/>
                <a:cs typeface="Times New Roman" panose="02020603050405020304" pitchFamily="18" charset="0"/>
              </a:rPr>
              <a:t>MỤC TIÊU GIÁO DỤC Ở MÔN VẬT LÍ</a:t>
            </a:r>
          </a:p>
        </p:txBody>
      </p:sp>
      <p:sp>
        <p:nvSpPr>
          <p:cNvPr id="6" name="Rectangle 5">
            <a:extLst>
              <a:ext uri="{FF2B5EF4-FFF2-40B4-BE49-F238E27FC236}">
                <a16:creationId xmlns:a16="http://schemas.microsoft.com/office/drawing/2014/main" id="{38FFF676-FDC7-43E4-AF70-77B1373A278F}"/>
              </a:ext>
            </a:extLst>
          </p:cNvPr>
          <p:cNvSpPr/>
          <p:nvPr/>
        </p:nvSpPr>
        <p:spPr>
          <a:xfrm>
            <a:off x="580405" y="1320542"/>
            <a:ext cx="10905066" cy="4393982"/>
          </a:xfrm>
          <a:prstGeom prst="rect">
            <a:avLst/>
          </a:prstGeom>
        </p:spPr>
        <p:txBody>
          <a:bodyPr vert="horz" lIns="91440" tIns="45720" rIns="91440" bIns="45720" rtlCol="0">
            <a:normAutofit/>
          </a:bodyPr>
          <a:lstStyle/>
          <a:p>
            <a:pPr defTabSz="914400">
              <a:lnSpc>
                <a:spcPct val="90000"/>
              </a:lnSpc>
              <a:spcBef>
                <a:spcPct val="0"/>
              </a:spcBef>
              <a:spcAft>
                <a:spcPts val="600"/>
              </a:spcAft>
            </a:pP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Góp</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phần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cùng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với</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các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môn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học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và</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hoạt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động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giáo</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dục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khác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giúp</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học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sinh</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đạt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được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các</a:t>
            </a:r>
            <a:r>
              <a:rPr lang="en-US" altLang="en-US" sz="2800">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phẩm</a:t>
            </a:r>
            <a:r>
              <a:rPr lang="en-US" altLang="en-US" sz="2800" i="1">
                <a:latin typeface="Times New Roman" panose="02020603050405020304" pitchFamily="18" charset="0"/>
                <a:cs typeface="Times New Roman" panose="02020603050405020304" pitchFamily="18" charset="0"/>
              </a:rPr>
              <a:t> chất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chủ</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yếu</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và</a:t>
            </a:r>
            <a:r>
              <a:rPr lang="en-US" altLang="en-US" sz="2800">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năng</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lực</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chung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được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quy</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định</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trong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Chương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trình</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tổng</a:t>
            </a:r>
            <a:r>
              <a:rPr lang="en-US" altLang="en-US" sz="2800">
                <a:latin typeface="Times New Roman" panose="02020603050405020304" pitchFamily="18" charset="0"/>
                <a:cs typeface="Times New Roman" panose="02020603050405020304" pitchFamily="18" charset="0"/>
              </a:rPr>
              <a:t> thể.</a:t>
            </a:r>
          </a:p>
          <a:p>
            <a:pPr defTabSz="914400">
              <a:lnSpc>
                <a:spcPct val="90000"/>
              </a:lnSpc>
              <a:spcBef>
                <a:spcPct val="0"/>
              </a:spcBef>
              <a:spcAft>
                <a:spcPts val="600"/>
              </a:spcAft>
            </a:pP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Giúp</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học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sinh</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hình</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thành</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phát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triển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năng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lực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vật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lí</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với</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các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biểu</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hiện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sau</a:t>
            </a:r>
            <a:r>
              <a:rPr lang="en-US" altLang="en-US" sz="2800">
                <a:latin typeface="Times New Roman" panose="02020603050405020304" pitchFamily="18" charset="0"/>
                <a:cs typeface="Times New Roman" panose="02020603050405020304" pitchFamily="18" charset="0"/>
              </a:rPr>
              <a:t>:</a:t>
            </a:r>
          </a:p>
          <a:p>
            <a:pPr defTabSz="914400">
              <a:lnSpc>
                <a:spcPct val="90000"/>
              </a:lnSpc>
              <a:spcBef>
                <a:spcPct val="0"/>
              </a:spcBef>
              <a:spcAft>
                <a:spcPts val="600"/>
              </a:spcAft>
            </a:pP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Đạt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được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học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vấn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phổ</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thông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về</a:t>
            </a:r>
            <a:r>
              <a:rPr lang="en-US" altLang="en-US" sz="2800">
                <a:latin typeface="Times New Roman" panose="02020603050405020304" pitchFamily="18" charset="0"/>
                <a:cs typeface="Times New Roman" panose="02020603050405020304" pitchFamily="18" charset="0"/>
              </a:rPr>
              <a:t> khoa </a:t>
            </a:r>
            <a:r>
              <a:rPr lang="en-US" altLang="en-US" sz="2800" err="1">
                <a:latin typeface="Times New Roman" panose="02020603050405020304" pitchFamily="18" charset="0"/>
                <a:cs typeface="Times New Roman" panose="02020603050405020304" pitchFamily="18" charset="0"/>
              </a:rPr>
              <a:t>học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tự</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nhiên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dưới</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góc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độ</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vật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lí</a:t>
            </a:r>
            <a:r>
              <a:rPr lang="en-US" altLang="en-US" sz="2800">
                <a:latin typeface="Times New Roman" panose="02020603050405020304" pitchFamily="18" charset="0"/>
                <a:cs typeface="Times New Roman" panose="02020603050405020304" pitchFamily="18" charset="0"/>
              </a:rPr>
              <a:t>.</a:t>
            </a:r>
          </a:p>
          <a:p>
            <a:pPr defTabSz="914400">
              <a:lnSpc>
                <a:spcPct val="90000"/>
              </a:lnSpc>
              <a:spcBef>
                <a:spcPct val="0"/>
              </a:spcBef>
              <a:spcAft>
                <a:spcPts val="600"/>
              </a:spcAft>
            </a:pP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Vận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dụng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được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một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số</a:t>
            </a:r>
            <a:r>
              <a:rPr lang="en-US" altLang="en-US" sz="2800">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kĩ</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năng</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tiến</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trình</a:t>
            </a:r>
            <a:r>
              <a:rPr lang="en-US" altLang="en-US" sz="2800">
                <a:latin typeface="Times New Roman" panose="02020603050405020304" pitchFamily="18" charset="0"/>
                <a:cs typeface="Times New Roman" panose="02020603050405020304" pitchFamily="18" charset="0"/>
              </a:rPr>
              <a:t> khoa </a:t>
            </a:r>
            <a:r>
              <a:rPr lang="en-US" altLang="en-US" sz="2800" err="1">
                <a:latin typeface="Times New Roman" panose="02020603050405020304" pitchFamily="18" charset="0"/>
                <a:cs typeface="Times New Roman" panose="02020603050405020304" pitchFamily="18" charset="0"/>
              </a:rPr>
              <a:t>học</a:t>
            </a:r>
            <a:r>
              <a:rPr lang="en-US" altLang="en-US" sz="2800">
                <a:latin typeface="Times New Roman" panose="02020603050405020304" pitchFamily="18" charset="0"/>
                <a:cs typeface="Times New Roman" panose="02020603050405020304" pitchFamily="18" charset="0"/>
              </a:rPr>
              <a:t>.</a:t>
            </a:r>
          </a:p>
          <a:p>
            <a:pPr defTabSz="914400">
              <a:lnSpc>
                <a:spcPct val="90000"/>
              </a:lnSpc>
              <a:spcBef>
                <a:spcPct val="0"/>
              </a:spcBef>
              <a:spcAft>
                <a:spcPts val="600"/>
              </a:spcAft>
            </a:pP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Vận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dụng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được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một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số</a:t>
            </a:r>
            <a:r>
              <a:rPr lang="en-US" altLang="en-US" sz="2800">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kiến</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thức</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kĩ</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năng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đã</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học</a:t>
            </a:r>
            <a:r>
              <a:rPr lang="en-US" altLang="en-US" sz="2800">
                <a:latin typeface="Times New Roman" panose="02020603050405020304" pitchFamily="18" charset="0"/>
                <a:cs typeface="Times New Roman" panose="02020603050405020304" pitchFamily="18" charset="0"/>
              </a:rPr>
              <a:t>.</a:t>
            </a:r>
          </a:p>
          <a:p>
            <a:pPr defTabSz="914400">
              <a:lnSpc>
                <a:spcPct val="90000"/>
              </a:lnSpc>
              <a:spcBef>
                <a:spcPct val="0"/>
              </a:spcBef>
              <a:spcAft>
                <a:spcPts val="600"/>
              </a:spcAft>
            </a:pP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Nhận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biết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được</a:t>
            </a:r>
            <a:r>
              <a:rPr lang="en-US" altLang="en-US" sz="2800">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năng</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lực</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sở</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trường</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của</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bản</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thân</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định</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hướng</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được</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nghề</a:t>
            </a:r>
            <a:r>
              <a:rPr lang="en-US" altLang="en-US" sz="2800" i="1">
                <a:latin typeface="Times New Roman" panose="02020603050405020304" pitchFamily="18" charset="0"/>
                <a:cs typeface="Times New Roman" panose="02020603050405020304" pitchFamily="18" charset="0"/>
              </a:rPr>
              <a:t> </a:t>
            </a:r>
            <a:r>
              <a:rPr lang="en-US" altLang="en-US" sz="2800" i="1" err="1">
                <a:latin typeface="Times New Roman" panose="02020603050405020304" pitchFamily="18" charset="0"/>
                <a:cs typeface="Times New Roman" panose="02020603050405020304" pitchFamily="18" charset="0"/>
              </a:rPr>
              <a:t>nghiệp</a:t>
            </a:r>
            <a:r>
              <a:rPr lang="en-US" altLang="en-US" sz="28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4572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1CA396-31C6-4AF7-867D-5DF7AF1D227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dirty="0">
                <a:solidFill>
                  <a:schemeClr val="tx1"/>
                </a:solidFill>
                <a:latin typeface="Times New Roman" panose="02020603050405020304" pitchFamily="18" charset="0"/>
                <a:cs typeface="Times New Roman" panose="02020603050405020304" pitchFamily="18" charset="0"/>
              </a:rPr>
              <a:t>NĂNG LỰC VẬT LÍ</a:t>
            </a:r>
          </a:p>
        </p:txBody>
      </p:sp>
      <p:sp>
        <p:nvSpPr>
          <p:cNvPr id="6" name="Rectangle 5">
            <a:extLst>
              <a:ext uri="{FF2B5EF4-FFF2-40B4-BE49-F238E27FC236}">
                <a16:creationId xmlns:a16="http://schemas.microsoft.com/office/drawing/2014/main" id="{38FFF676-FDC7-43E4-AF70-77B1373A278F}"/>
              </a:ext>
            </a:extLst>
          </p:cNvPr>
          <p:cNvSpPr/>
          <p:nvPr/>
        </p:nvSpPr>
        <p:spPr>
          <a:xfrm>
            <a:off x="643467" y="1379355"/>
            <a:ext cx="10905066" cy="2579593"/>
          </a:xfrm>
          <a:prstGeom prst="rect">
            <a:avLst/>
          </a:prstGeom>
        </p:spPr>
        <p:txBody>
          <a:bodyPr vert="horz" lIns="91440" tIns="45720" rIns="91440" bIns="45720" rtlCol="0">
            <a:normAutofit/>
          </a:bodyPr>
          <a:lstStyle/>
          <a:p>
            <a:pPr defTabSz="914400">
              <a:lnSpc>
                <a:spcPct val="90000"/>
              </a:lnSpc>
              <a:spcAft>
                <a:spcPts val="600"/>
              </a:spcAft>
            </a:pPr>
            <a:r>
              <a:rPr lang="en-US" sz="2800" dirty="0">
                <a:latin typeface="Times New Roman" panose="02020603050405020304" pitchFamily="18" charset="0"/>
                <a:cs typeface="Times New Roman" panose="02020603050405020304" pitchFamily="18" charset="0"/>
              </a:rPr>
              <a:t>Bao </a:t>
            </a:r>
            <a:r>
              <a:rPr lang="en-US" sz="2800" dirty="0" err="1">
                <a:latin typeface="Times New Roman" panose="02020603050405020304" pitchFamily="18" charset="0"/>
                <a:cs typeface="Times New Roman" panose="02020603050405020304" pitchFamily="18" charset="0"/>
              </a:rPr>
              <a:t>gồm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không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phải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ba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năng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lực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thành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a:t>
            </a:r>
          </a:p>
          <a:p>
            <a:pPr defTabSz="914400">
              <a:lnSpc>
                <a:spcPct val="90000"/>
              </a:lnSpc>
              <a:spcAft>
                <a:spcPts val="600"/>
              </a:spcAft>
            </a:pPr>
            <a:r>
              <a:rPr lang="en-US" sz="2800" b="1" dirty="0">
                <a:latin typeface="Times New Roman" panose="02020603050405020304" pitchFamily="18" charset="0"/>
                <a:cs typeface="Times New Roman" panose="02020603050405020304" pitchFamily="18" charset="0"/>
              </a:rPr>
              <a:t>1.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lí</a:t>
            </a:r>
            <a:endParaRPr lang="en-US" sz="2800" dirty="0">
              <a:latin typeface="Times New Roman" panose="02020603050405020304" pitchFamily="18" charset="0"/>
              <a:cs typeface="Times New Roman" panose="02020603050405020304" pitchFamily="18" charset="0"/>
            </a:endParaRPr>
          </a:p>
          <a:p>
            <a:pPr defTabSz="914400">
              <a:lnSpc>
                <a:spcPct val="90000"/>
              </a:lnSpc>
              <a:spcAft>
                <a:spcPts val="600"/>
              </a:spcAft>
            </a:pPr>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Tìm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thế</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tự</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nhiên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dưới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góc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độ</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lí</a:t>
            </a:r>
            <a:r>
              <a:rPr lang="en-US" sz="2800"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kĩ</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năng</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tiến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trình</a:t>
            </a:r>
            <a:r>
              <a:rPr lang="en-US" altLang="en-US" sz="2800" dirty="0">
                <a:latin typeface="Times New Roman" panose="02020603050405020304" pitchFamily="18" charset="0"/>
                <a:cs typeface="Times New Roman" panose="02020603050405020304" pitchFamily="18" charset="0"/>
              </a:rPr>
              <a:t> khoa </a:t>
            </a:r>
            <a:r>
              <a:rPr lang="en-US" altLang="en-US" sz="2800" dirty="0" err="1">
                <a:latin typeface="Times New Roman" panose="02020603050405020304" pitchFamily="18" charset="0"/>
                <a:cs typeface="Times New Roman" panose="02020603050405020304" pitchFamily="18" charset="0"/>
              </a:rPr>
              <a:t>học</a:t>
            </a:r>
            <a:r>
              <a:rPr lang="en-US" alt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defTabSz="914400">
              <a:lnSpc>
                <a:spcPct val="90000"/>
              </a:lnSpc>
              <a:spcAft>
                <a:spcPts val="600"/>
              </a:spcAft>
            </a:pPr>
            <a:r>
              <a:rPr lang="en-US" sz="2800" b="1" dirty="0">
                <a:latin typeface="Times New Roman" panose="02020603050405020304" pitchFamily="18" charset="0"/>
                <a:cs typeface="Times New Roman" panose="02020603050405020304" pitchFamily="18" charset="0"/>
              </a:rPr>
              <a:t>3. </a:t>
            </a:r>
            <a:r>
              <a:rPr lang="en-US" sz="2800" b="1" dirty="0" err="1">
                <a:latin typeface="Times New Roman" panose="02020603050405020304" pitchFamily="18" charset="0"/>
                <a:cs typeface="Times New Roman" panose="02020603050405020304" pitchFamily="18" charset="0"/>
              </a:rPr>
              <a:t>Vận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kĩ</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học</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836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B2DCFE9-FE01-AB70-2BFD-576AA0D49756}"/>
              </a:ext>
            </a:extLst>
          </p:cNvPr>
          <p:cNvGraphicFramePr>
            <a:graphicFrameLocks noGrp="1"/>
          </p:cNvGraphicFramePr>
          <p:nvPr>
            <p:extLst>
              <p:ext uri="{D42A27DB-BD31-4B8C-83A1-F6EECF244321}">
                <p14:modId xmlns:p14="http://schemas.microsoft.com/office/powerpoint/2010/main" val="1250314398"/>
              </p:ext>
            </p:extLst>
          </p:nvPr>
        </p:nvGraphicFramePr>
        <p:xfrm>
          <a:off x="307127" y="350679"/>
          <a:ext cx="11509053" cy="6263005"/>
        </p:xfrm>
        <a:graphic>
          <a:graphicData uri="http://schemas.openxmlformats.org/drawingml/2006/table">
            <a:tbl>
              <a:tblPr firstRow="1" firstCol="1" bandRow="1">
                <a:tableStyleId>{21E4AEA4-8DFA-4A89-87EB-49C32662AFE0}</a:tableStyleId>
              </a:tblPr>
              <a:tblGrid>
                <a:gridCol w="1640453">
                  <a:extLst>
                    <a:ext uri="{9D8B030D-6E8A-4147-A177-3AD203B41FA5}">
                      <a16:colId xmlns:a16="http://schemas.microsoft.com/office/drawing/2014/main" val="4127820708"/>
                    </a:ext>
                  </a:extLst>
                </a:gridCol>
                <a:gridCol w="1619971">
                  <a:extLst>
                    <a:ext uri="{9D8B030D-6E8A-4147-A177-3AD203B41FA5}">
                      <a16:colId xmlns:a16="http://schemas.microsoft.com/office/drawing/2014/main" val="104605147"/>
                    </a:ext>
                  </a:extLst>
                </a:gridCol>
                <a:gridCol w="8248629">
                  <a:extLst>
                    <a:ext uri="{9D8B030D-6E8A-4147-A177-3AD203B41FA5}">
                      <a16:colId xmlns:a16="http://schemas.microsoft.com/office/drawing/2014/main" val="404105295"/>
                    </a:ext>
                  </a:extLst>
                </a:gridCol>
              </a:tblGrid>
              <a:tr h="254151">
                <a:tc>
                  <a:txBody>
                    <a:bodyPr/>
                    <a:lstStyle/>
                    <a:p>
                      <a:pPr indent="0" algn="ctr">
                        <a:lnSpc>
                          <a:spcPct val="107000"/>
                        </a:lnSpc>
                        <a:spcBef>
                          <a:spcPts val="600"/>
                        </a:spcBef>
                        <a:spcAft>
                          <a:spcPts val="800"/>
                        </a:spcAft>
                      </a:pPr>
                      <a:r>
                        <a:rPr lang="en-US" sz="2200" kern="100" dirty="0" err="1">
                          <a:effectLst/>
                          <a:latin typeface="Times New Roman" panose="02020603050405020304" pitchFamily="18" charset="0"/>
                          <a:cs typeface="Times New Roman" panose="02020603050405020304" pitchFamily="18" charset="0"/>
                        </a:rPr>
                        <a:t>Tp</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năng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lực</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indent="0" algn="ctr">
                        <a:lnSpc>
                          <a:spcPct val="107000"/>
                        </a:lnSpc>
                        <a:spcBef>
                          <a:spcPts val="600"/>
                        </a:spcBef>
                        <a:spcAft>
                          <a:spcPts val="800"/>
                        </a:spcAft>
                      </a:pPr>
                      <a:r>
                        <a:rPr lang="en-US" sz="2200" kern="100">
                          <a:effectLst/>
                          <a:latin typeface="Times New Roman" panose="02020603050405020304" pitchFamily="18" charset="0"/>
                          <a:cs typeface="Times New Roman" panose="02020603050405020304" pitchFamily="18" charset="0"/>
                        </a:rPr>
                        <a:t>Tiêu chí</a:t>
                      </a:r>
                      <a:endParaRPr lang="en-US" sz="2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indent="0" algn="ctr">
                        <a:lnSpc>
                          <a:spcPct val="107000"/>
                        </a:lnSpc>
                        <a:spcBef>
                          <a:spcPts val="600"/>
                        </a:spcBef>
                        <a:spcAft>
                          <a:spcPts val="800"/>
                        </a:spcAft>
                      </a:pPr>
                      <a:r>
                        <a:rPr lang="en-US" sz="2200" kern="100">
                          <a:effectLst/>
                          <a:latin typeface="Times New Roman" panose="02020603050405020304" pitchFamily="18" charset="0"/>
                          <a:cs typeface="Times New Roman" panose="02020603050405020304" pitchFamily="18" charset="0"/>
                        </a:rPr>
                        <a:t>Chỉ báo</a:t>
                      </a:r>
                      <a:endParaRPr lang="en-US" sz="2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5432348"/>
                  </a:ext>
                </a:extLst>
              </a:tr>
              <a:tr h="5849236">
                <a:tc>
                  <a:txBody>
                    <a:bodyPr/>
                    <a:lstStyle/>
                    <a:p>
                      <a:pPr indent="0" algn="l">
                        <a:lnSpc>
                          <a:spcPct val="107000"/>
                        </a:lnSpc>
                        <a:spcBef>
                          <a:spcPts val="600"/>
                        </a:spcBef>
                        <a:spcAft>
                          <a:spcPts val="800"/>
                        </a:spcAft>
                      </a:pPr>
                      <a:r>
                        <a:rPr lang="en-US" sz="2800" kern="100" dirty="0" err="1">
                          <a:effectLst/>
                          <a:latin typeface="Times New Roman" panose="02020603050405020304" pitchFamily="18" charset="0"/>
                          <a:cs typeface="Times New Roman" panose="02020603050405020304" pitchFamily="18" charset="0"/>
                        </a:rPr>
                        <a:t>Nhận</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thức</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vật</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lí</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indent="0" algn="l">
                        <a:lnSpc>
                          <a:spcPct val="107000"/>
                        </a:lnSpc>
                        <a:spcBef>
                          <a:spcPts val="600"/>
                        </a:spcBef>
                        <a:spcAft>
                          <a:spcPts val="800"/>
                        </a:spcAft>
                      </a:pPr>
                      <a:r>
                        <a:rPr lang="en-US" sz="2200" kern="100" dirty="0">
                          <a:effectLst/>
                          <a:latin typeface="Times New Roman" panose="02020603050405020304" pitchFamily="18" charset="0"/>
                          <a:cs typeface="Times New Roman" panose="02020603050405020304" pitchFamily="18" charset="0"/>
                        </a:rPr>
                        <a:t>VL1 </a:t>
                      </a:r>
                      <a:r>
                        <a:rPr lang="en-US" sz="2200" kern="100" dirty="0" err="1">
                          <a:effectLst/>
                          <a:latin typeface="Times New Roman" panose="02020603050405020304" pitchFamily="18" charset="0"/>
                          <a:cs typeface="Times New Roman" panose="02020603050405020304" pitchFamily="18" charset="0"/>
                        </a:rPr>
                        <a:t>Nhận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thức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được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kiến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thức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kĩ</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năng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phổ</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thông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cốt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lõi</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về</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mô</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hình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hệ</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vật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lí</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năng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lượng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và</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sóng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lực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và</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trường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nhận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biết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được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một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số</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ngành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nghề</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liên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quan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đến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vật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lí</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indent="0" algn="just">
                        <a:lnSpc>
                          <a:spcPct val="100000"/>
                        </a:lnSpc>
                        <a:spcBef>
                          <a:spcPts val="300"/>
                        </a:spcBef>
                        <a:spcAft>
                          <a:spcPts val="0"/>
                        </a:spcAft>
                      </a:pPr>
                      <a:r>
                        <a:rPr lang="en-US" sz="2200" kern="100" dirty="0">
                          <a:solidFill>
                            <a:srgbClr val="FF0000"/>
                          </a:solidFill>
                          <a:effectLst/>
                          <a:latin typeface="Times New Roman" panose="02020603050405020304" pitchFamily="18" charset="0"/>
                          <a:cs typeface="Times New Roman" panose="02020603050405020304" pitchFamily="18" charset="0"/>
                        </a:rPr>
                        <a:t>VL1.1 </a:t>
                      </a:r>
                      <a:r>
                        <a:rPr lang="en-GB" sz="2200" kern="100" dirty="0">
                          <a:solidFill>
                            <a:srgbClr val="FF0000"/>
                          </a:solidFill>
                          <a:effectLst/>
                          <a:latin typeface="Times New Roman" panose="02020603050405020304" pitchFamily="18" charset="0"/>
                          <a:cs typeface="Times New Roman" panose="02020603050405020304" pitchFamily="18" charset="0"/>
                        </a:rPr>
                        <a:t>N</a:t>
                      </a:r>
                      <a:r>
                        <a:rPr lang="en-US" sz="2200" kern="100" dirty="0" err="1">
                          <a:solidFill>
                            <a:srgbClr val="FF0000"/>
                          </a:solidFill>
                          <a:effectLst/>
                          <a:latin typeface="Times New Roman" panose="02020603050405020304" pitchFamily="18" charset="0"/>
                          <a:cs typeface="Times New Roman" panose="02020603050405020304" pitchFamily="18" charset="0"/>
                        </a:rPr>
                        <a:t>hận</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biết</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và</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nêu</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được</a:t>
                      </a:r>
                      <a:r>
                        <a:rPr lang="en-US" sz="2200" kern="100" dirty="0">
                          <a:solidFill>
                            <a:srgbClr val="C00000"/>
                          </a:solidFill>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các</a:t>
                      </a:r>
                      <a:r>
                        <a:rPr lang="en-US" sz="2200" kern="100" dirty="0">
                          <a:effectLst/>
                          <a:latin typeface="Times New Roman" panose="02020603050405020304" pitchFamily="18" charset="0"/>
                          <a:cs typeface="Times New Roman" panose="02020603050405020304" pitchFamily="18" charset="0"/>
                        </a:rPr>
                        <a:t> </a:t>
                      </a:r>
                      <a:r>
                        <a:rPr lang="en-GB" sz="2200" kern="100" dirty="0" err="1">
                          <a:effectLst/>
                          <a:latin typeface="Times New Roman" panose="02020603050405020304" pitchFamily="18" charset="0"/>
                          <a:cs typeface="Times New Roman" panose="02020603050405020304" pitchFamily="18" charset="0"/>
                        </a:rPr>
                        <a:t>đối</a:t>
                      </a:r>
                      <a:r>
                        <a:rPr lang="en-GB" sz="2200" kern="100" dirty="0">
                          <a:effectLst/>
                          <a:latin typeface="Times New Roman" panose="02020603050405020304" pitchFamily="18" charset="0"/>
                          <a:cs typeface="Times New Roman" panose="02020603050405020304" pitchFamily="18" charset="0"/>
                        </a:rPr>
                        <a:t> </a:t>
                      </a:r>
                      <a:r>
                        <a:rPr lang="en-GB" sz="2200" kern="100" dirty="0" err="1">
                          <a:effectLst/>
                          <a:latin typeface="Times New Roman" panose="02020603050405020304" pitchFamily="18" charset="0"/>
                          <a:cs typeface="Times New Roman" panose="02020603050405020304" pitchFamily="18" charset="0"/>
                        </a:rPr>
                        <a:t>tượng</a:t>
                      </a:r>
                      <a:r>
                        <a:rPr lang="en-GB" sz="2200" kern="100" dirty="0">
                          <a:effectLst/>
                          <a:latin typeface="Times New Roman" panose="02020603050405020304" pitchFamily="18" charset="0"/>
                          <a:cs typeface="Times New Roman" panose="02020603050405020304" pitchFamily="18" charset="0"/>
                        </a:rPr>
                        <a:t>, </a:t>
                      </a:r>
                      <a:r>
                        <a:rPr lang="en-GB" sz="2200" kern="100" dirty="0" err="1">
                          <a:effectLst/>
                          <a:latin typeface="Times New Roman" panose="02020603050405020304" pitchFamily="18" charset="0"/>
                          <a:cs typeface="Times New Roman" panose="02020603050405020304" pitchFamily="18" charset="0"/>
                        </a:rPr>
                        <a:t>khái</a:t>
                      </a:r>
                      <a:r>
                        <a:rPr lang="en-GB" sz="2200" kern="100" dirty="0">
                          <a:effectLst/>
                          <a:latin typeface="Times New Roman" panose="02020603050405020304" pitchFamily="18" charset="0"/>
                          <a:cs typeface="Times New Roman" panose="02020603050405020304" pitchFamily="18" charset="0"/>
                        </a:rPr>
                        <a:t> </a:t>
                      </a:r>
                      <a:r>
                        <a:rPr lang="en-GB" sz="2200" kern="100" dirty="0" err="1">
                          <a:effectLst/>
                          <a:latin typeface="Times New Roman" panose="02020603050405020304" pitchFamily="18" charset="0"/>
                          <a:cs typeface="Times New Roman" panose="02020603050405020304" pitchFamily="18" charset="0"/>
                        </a:rPr>
                        <a:t>niệm</a:t>
                      </a:r>
                      <a:r>
                        <a:rPr lang="en-GB"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hiện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tượng</a:t>
                      </a:r>
                      <a:r>
                        <a:rPr lang="en-US" sz="2200" kern="100" dirty="0">
                          <a:effectLst/>
                          <a:latin typeface="Times New Roman" panose="02020603050405020304" pitchFamily="18" charset="0"/>
                          <a:cs typeface="Times New Roman" panose="02020603050405020304" pitchFamily="18" charset="0"/>
                        </a:rPr>
                        <a:t>,</a:t>
                      </a:r>
                      <a:r>
                        <a:rPr lang="en-GB" sz="2200" kern="100" dirty="0">
                          <a:effectLst/>
                          <a:latin typeface="Times New Roman" panose="02020603050405020304" pitchFamily="18" charset="0"/>
                          <a:cs typeface="Times New Roman" panose="02020603050405020304" pitchFamily="18" charset="0"/>
                        </a:rPr>
                        <a:t> </a:t>
                      </a:r>
                      <a:r>
                        <a:rPr lang="en-GB" sz="2200" kern="100" dirty="0" err="1">
                          <a:effectLst/>
                          <a:latin typeface="Times New Roman" panose="02020603050405020304" pitchFamily="18" charset="0"/>
                          <a:cs typeface="Times New Roman" panose="02020603050405020304" pitchFamily="18" charset="0"/>
                        </a:rPr>
                        <a:t>quy</a:t>
                      </a:r>
                      <a:r>
                        <a:rPr lang="en-GB" sz="2200" kern="100" dirty="0">
                          <a:effectLst/>
                          <a:latin typeface="Times New Roman" panose="02020603050405020304" pitchFamily="18" charset="0"/>
                          <a:cs typeface="Times New Roman" panose="02020603050405020304" pitchFamily="18" charset="0"/>
                        </a:rPr>
                        <a:t> </a:t>
                      </a:r>
                      <a:r>
                        <a:rPr lang="en-GB" sz="2200" kern="100" dirty="0" err="1">
                          <a:effectLst/>
                          <a:latin typeface="Times New Roman" panose="02020603050405020304" pitchFamily="18" charset="0"/>
                          <a:cs typeface="Times New Roman" panose="02020603050405020304" pitchFamily="18" charset="0"/>
                        </a:rPr>
                        <a:t>luật</a:t>
                      </a:r>
                      <a:r>
                        <a:rPr lang="en-GB" sz="2200" kern="100" dirty="0">
                          <a:effectLst/>
                          <a:latin typeface="Times New Roman" panose="02020603050405020304" pitchFamily="18" charset="0"/>
                          <a:cs typeface="Times New Roman" panose="02020603050405020304" pitchFamily="18" charset="0"/>
                        </a:rPr>
                        <a: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quá</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trình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vật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lí</a:t>
                      </a:r>
                      <a:r>
                        <a:rPr lang="en-US" sz="2200" kern="100" dirty="0">
                          <a:effectLst/>
                          <a:latin typeface="Times New Roman" panose="02020603050405020304" pitchFamily="18" charset="0"/>
                          <a:cs typeface="Times New Roman" panose="02020603050405020304" pitchFamily="18" charset="0"/>
                        </a:rPr>
                        <a:t>.</a:t>
                      </a:r>
                    </a:p>
                    <a:p>
                      <a:pPr marL="0" indent="0" algn="just">
                        <a:lnSpc>
                          <a:spcPct val="100000"/>
                        </a:lnSpc>
                        <a:spcBef>
                          <a:spcPts val="300"/>
                        </a:spcBef>
                        <a:spcAft>
                          <a:spcPts val="0"/>
                        </a:spcAft>
                      </a:pPr>
                      <a:r>
                        <a:rPr lang="en-US" sz="2200" kern="100" dirty="0">
                          <a:solidFill>
                            <a:srgbClr val="FF0000"/>
                          </a:solidFill>
                          <a:effectLst/>
                          <a:latin typeface="Times New Roman" panose="02020603050405020304" pitchFamily="18" charset="0"/>
                          <a:cs typeface="Times New Roman" panose="02020603050405020304" pitchFamily="18" charset="0"/>
                        </a:rPr>
                        <a:t>VL1.2 </a:t>
                      </a:r>
                      <a:r>
                        <a:rPr lang="en-US" sz="2200" kern="100" dirty="0" err="1">
                          <a:solidFill>
                            <a:srgbClr val="FF0000"/>
                          </a:solidFill>
                          <a:effectLst/>
                          <a:latin typeface="Times New Roman" panose="02020603050405020304" pitchFamily="18" charset="0"/>
                          <a:cs typeface="Times New Roman" panose="02020603050405020304" pitchFamily="18" charset="0"/>
                        </a:rPr>
                        <a:t>Trình</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bày</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được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các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hiện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tượng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quá</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trình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vật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lí</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đặc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điểm</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vai</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trò</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của</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các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hiện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tượng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quá</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trình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vật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lí</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bằng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các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hình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thức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biểu</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đạt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nói</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viết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đo</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tính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vẽ</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lập</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sơ</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đồ</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biểu</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đồ</a:t>
                      </a:r>
                      <a:r>
                        <a:rPr lang="en-US" sz="2200" kern="100" dirty="0">
                          <a:effectLst/>
                          <a:latin typeface="Times New Roman" panose="02020603050405020304" pitchFamily="18" charset="0"/>
                          <a:cs typeface="Times New Roman" panose="02020603050405020304" pitchFamily="18" charset="0"/>
                        </a:rPr>
                        <a:t>.</a:t>
                      </a:r>
                    </a:p>
                    <a:p>
                      <a:pPr marL="0" indent="0" algn="just">
                        <a:lnSpc>
                          <a:spcPct val="100000"/>
                        </a:lnSpc>
                        <a:spcBef>
                          <a:spcPts val="300"/>
                        </a:spcBef>
                        <a:spcAft>
                          <a:spcPts val="0"/>
                        </a:spcAft>
                      </a:pPr>
                      <a:r>
                        <a:rPr lang="en-US" sz="2200" kern="100" dirty="0">
                          <a:solidFill>
                            <a:srgbClr val="FF0000"/>
                          </a:solidFill>
                          <a:effectLst/>
                          <a:latin typeface="Times New Roman" panose="02020603050405020304" pitchFamily="18" charset="0"/>
                          <a:cs typeface="Times New Roman" panose="02020603050405020304" pitchFamily="18" charset="0"/>
                        </a:rPr>
                        <a:t>VL1.3 </a:t>
                      </a:r>
                      <a:r>
                        <a:rPr lang="en-US" sz="2200" kern="100" dirty="0" err="1">
                          <a:solidFill>
                            <a:srgbClr val="FF0000"/>
                          </a:solidFill>
                          <a:effectLst/>
                          <a:latin typeface="Times New Roman" panose="02020603050405020304" pitchFamily="18" charset="0"/>
                          <a:cs typeface="Times New Roman" panose="02020603050405020304" pitchFamily="18" charset="0"/>
                        </a:rPr>
                        <a:t>Tìm</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được</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từ</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khoá</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sử</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dụng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được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thuật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ngữ</a:t>
                      </a:r>
                      <a:r>
                        <a:rPr lang="en-US" sz="2200" kern="100" dirty="0">
                          <a:effectLst/>
                          <a:latin typeface="Times New Roman" panose="02020603050405020304" pitchFamily="18" charset="0"/>
                          <a:cs typeface="Times New Roman" panose="02020603050405020304" pitchFamily="18" charset="0"/>
                        </a:rPr>
                        <a:t> khoa </a:t>
                      </a:r>
                      <a:r>
                        <a:rPr lang="en-US" sz="2200" kern="100" dirty="0" err="1">
                          <a:effectLst/>
                          <a:latin typeface="Times New Roman" panose="02020603050405020304" pitchFamily="18" charset="0"/>
                          <a:cs typeface="Times New Roman" panose="02020603050405020304" pitchFamily="18" charset="0"/>
                        </a:rPr>
                        <a:t>học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kết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nối</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được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thông</a:t>
                      </a:r>
                      <a:r>
                        <a:rPr lang="en-US" sz="2200" kern="100" dirty="0">
                          <a:effectLst/>
                          <a:latin typeface="Times New Roman" panose="02020603050405020304" pitchFamily="18" charset="0"/>
                          <a:cs typeface="Times New Roman" panose="02020603050405020304" pitchFamily="18" charset="0"/>
                        </a:rPr>
                        <a:t> tin </a:t>
                      </a:r>
                      <a:r>
                        <a:rPr lang="en-US" sz="2200" kern="100" dirty="0" err="1">
                          <a:effectLst/>
                          <a:latin typeface="Times New Roman" panose="02020603050405020304" pitchFamily="18" charset="0"/>
                          <a:cs typeface="Times New Roman" panose="02020603050405020304" pitchFamily="18" charset="0"/>
                        </a:rPr>
                        <a:t>theo</a:t>
                      </a:r>
                      <a:r>
                        <a:rPr lang="en-US" sz="2200" kern="100" dirty="0">
                          <a:effectLst/>
                          <a:latin typeface="Times New Roman" panose="02020603050405020304" pitchFamily="18" charset="0"/>
                          <a:cs typeface="Times New Roman" panose="02020603050405020304" pitchFamily="18" charset="0"/>
                        </a:rPr>
                        <a:t> logic </a:t>
                      </a:r>
                      <a:r>
                        <a:rPr lang="en-US" sz="2200" kern="100" dirty="0" err="1">
                          <a:effectLst/>
                          <a:latin typeface="Times New Roman" panose="02020603050405020304" pitchFamily="18" charset="0"/>
                          <a:cs typeface="Times New Roman" panose="02020603050405020304" pitchFamily="18" charset="0"/>
                        </a:rPr>
                        <a:t>có</a:t>
                      </a:r>
                      <a:r>
                        <a:rPr lang="en-US" sz="2200" kern="100" dirty="0">
                          <a:effectLst/>
                          <a:latin typeface="Times New Roman" panose="02020603050405020304" pitchFamily="18" charset="0"/>
                          <a:cs typeface="Times New Roman" panose="02020603050405020304" pitchFamily="18" charset="0"/>
                        </a:rPr>
                        <a:t> ý </a:t>
                      </a:r>
                      <a:r>
                        <a:rPr lang="en-US" sz="2200" kern="100" dirty="0" err="1">
                          <a:effectLst/>
                          <a:latin typeface="Times New Roman" panose="02020603050405020304" pitchFamily="18" charset="0"/>
                          <a:cs typeface="Times New Roman" panose="02020603050405020304" pitchFamily="18" charset="0"/>
                        </a:rPr>
                        <a:t>nghĩa</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lập</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được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dàn</a:t>
                      </a:r>
                      <a:r>
                        <a:rPr lang="en-US" sz="2200" kern="100" dirty="0">
                          <a:effectLst/>
                          <a:latin typeface="Times New Roman" panose="02020603050405020304" pitchFamily="18" charset="0"/>
                          <a:cs typeface="Times New Roman" panose="02020603050405020304" pitchFamily="18" charset="0"/>
                        </a:rPr>
                        <a:t> ý </a:t>
                      </a:r>
                      <a:r>
                        <a:rPr lang="en-US" sz="2200" kern="100" dirty="0" err="1">
                          <a:effectLst/>
                          <a:latin typeface="Times New Roman" panose="02020603050405020304" pitchFamily="18" charset="0"/>
                          <a:cs typeface="Times New Roman" panose="02020603050405020304" pitchFamily="18" charset="0"/>
                        </a:rPr>
                        <a:t>khi</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đọc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và</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trình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bày</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các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văn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bản</a:t>
                      </a:r>
                      <a:r>
                        <a:rPr lang="en-US" sz="2200" kern="100" dirty="0">
                          <a:effectLst/>
                          <a:latin typeface="Times New Roman" panose="02020603050405020304" pitchFamily="18" charset="0"/>
                          <a:cs typeface="Times New Roman" panose="02020603050405020304" pitchFamily="18" charset="0"/>
                        </a:rPr>
                        <a:t> khoa </a:t>
                      </a:r>
                      <a:r>
                        <a:rPr lang="en-US" sz="2200" kern="100" dirty="0" err="1">
                          <a:effectLst/>
                          <a:latin typeface="Times New Roman" panose="02020603050405020304" pitchFamily="18" charset="0"/>
                          <a:cs typeface="Times New Roman" panose="02020603050405020304" pitchFamily="18" charset="0"/>
                        </a:rPr>
                        <a:t>học</a:t>
                      </a:r>
                      <a:r>
                        <a:rPr lang="en-US" sz="2200" kern="100" spc="-20" dirty="0">
                          <a:effectLst/>
                          <a:latin typeface="Times New Roman" panose="02020603050405020304" pitchFamily="18" charset="0"/>
                          <a:cs typeface="Times New Roman" panose="02020603050405020304" pitchFamily="18" charset="0"/>
                        </a:rPr>
                        <a:t>.</a:t>
                      </a:r>
                      <a:endParaRPr lang="en-US" sz="2200" kern="100" dirty="0">
                        <a:effectLst/>
                        <a:latin typeface="Times New Roman" panose="02020603050405020304" pitchFamily="18" charset="0"/>
                        <a:cs typeface="Times New Roman" panose="02020603050405020304" pitchFamily="18" charset="0"/>
                      </a:endParaRPr>
                    </a:p>
                    <a:p>
                      <a:pPr marL="0" indent="0" algn="just">
                        <a:lnSpc>
                          <a:spcPct val="100000"/>
                        </a:lnSpc>
                        <a:spcBef>
                          <a:spcPts val="300"/>
                        </a:spcBef>
                        <a:spcAft>
                          <a:spcPts val="0"/>
                        </a:spcAft>
                      </a:pPr>
                      <a:r>
                        <a:rPr lang="x-none" sz="2200" kern="100" dirty="0">
                          <a:solidFill>
                            <a:srgbClr val="FF0000"/>
                          </a:solidFill>
                          <a:effectLst/>
                          <a:latin typeface="Times New Roman" panose="02020603050405020304" pitchFamily="18" charset="0"/>
                          <a:cs typeface="Times New Roman" panose="02020603050405020304" pitchFamily="18" charset="0"/>
                        </a:rPr>
                        <a:t>VL1.4 So sánh, lựa chọn, phân loại</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phân</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tích</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x-none" sz="2200" kern="100" dirty="0">
                          <a:solidFill>
                            <a:srgbClr val="FF0000"/>
                          </a:solidFill>
                          <a:effectLst/>
                          <a:latin typeface="Times New Roman" panose="02020603050405020304" pitchFamily="18" charset="0"/>
                          <a:cs typeface="Times New Roman" panose="02020603050405020304" pitchFamily="18" charset="0"/>
                        </a:rPr>
                        <a:t>được </a:t>
                      </a:r>
                      <a:r>
                        <a:rPr lang="x-none" sz="2200" kern="100" dirty="0">
                          <a:effectLst/>
                          <a:latin typeface="Times New Roman" panose="02020603050405020304" pitchFamily="18" charset="0"/>
                          <a:cs typeface="Times New Roman" panose="02020603050405020304" pitchFamily="18" charset="0"/>
                        </a:rPr>
                        <a:t>các </a:t>
                      </a:r>
                      <a:r>
                        <a:rPr lang="en-US" sz="2200" kern="100" dirty="0" err="1">
                          <a:effectLst/>
                          <a:latin typeface="Times New Roman" panose="02020603050405020304" pitchFamily="18" charset="0"/>
                          <a:cs typeface="Times New Roman" panose="02020603050405020304" pitchFamily="18" charset="0"/>
                        </a:rPr>
                        <a:t>hiện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tượng</a:t>
                      </a:r>
                      <a:r>
                        <a:rPr lang="en-US" sz="2200" kern="100" dirty="0">
                          <a:effectLst/>
                          <a:latin typeface="Times New Roman" panose="02020603050405020304" pitchFamily="18" charset="0"/>
                          <a:cs typeface="Times New Roman" panose="02020603050405020304" pitchFamily="18" charset="0"/>
                        </a:rPr>
                        <a:t>, </a:t>
                      </a:r>
                      <a:r>
                        <a:rPr lang="x-none" sz="2200" kern="100" dirty="0">
                          <a:effectLst/>
                          <a:latin typeface="Times New Roman" panose="02020603050405020304" pitchFamily="18" charset="0"/>
                          <a:cs typeface="Times New Roman" panose="02020603050405020304" pitchFamily="18" charset="0"/>
                        </a:rPr>
                        <a:t>quá trình </a:t>
                      </a:r>
                      <a:r>
                        <a:rPr lang="en-US" sz="2200" kern="100" dirty="0" err="1">
                          <a:effectLst/>
                          <a:latin typeface="Times New Roman" panose="02020603050405020304" pitchFamily="18" charset="0"/>
                          <a:cs typeface="Times New Roman" panose="02020603050405020304" pitchFamily="18" charset="0"/>
                        </a:rPr>
                        <a:t>vật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lí</a:t>
                      </a:r>
                      <a:r>
                        <a:rPr lang="en-US" sz="2200" kern="100" dirty="0">
                          <a:effectLst/>
                          <a:latin typeface="Times New Roman" panose="02020603050405020304" pitchFamily="18" charset="0"/>
                          <a:cs typeface="Times New Roman" panose="02020603050405020304" pitchFamily="18" charset="0"/>
                        </a:rPr>
                        <a:t> </a:t>
                      </a:r>
                      <a:r>
                        <a:rPr lang="x-none" sz="2200" kern="100" dirty="0">
                          <a:effectLst/>
                          <a:latin typeface="Times New Roman" panose="02020603050405020304" pitchFamily="18" charset="0"/>
                          <a:cs typeface="Times New Roman" panose="02020603050405020304" pitchFamily="18" charset="0"/>
                        </a:rPr>
                        <a:t>theo các tiêu chí khác nhau.</a:t>
                      </a:r>
                      <a:endParaRPr lang="en-US" sz="2200" kern="100" dirty="0">
                        <a:effectLst/>
                        <a:latin typeface="Times New Roman" panose="02020603050405020304" pitchFamily="18" charset="0"/>
                        <a:cs typeface="Times New Roman" panose="02020603050405020304" pitchFamily="18" charset="0"/>
                      </a:endParaRPr>
                    </a:p>
                    <a:p>
                      <a:pPr marL="0" indent="0" algn="just">
                        <a:lnSpc>
                          <a:spcPct val="100000"/>
                        </a:lnSpc>
                        <a:spcBef>
                          <a:spcPts val="300"/>
                        </a:spcBef>
                        <a:spcAft>
                          <a:spcPts val="0"/>
                        </a:spcAft>
                      </a:pPr>
                      <a:r>
                        <a:rPr lang="en-US" sz="2200" kern="100" dirty="0">
                          <a:solidFill>
                            <a:srgbClr val="FF0000"/>
                          </a:solidFill>
                          <a:effectLst/>
                          <a:latin typeface="Times New Roman" panose="02020603050405020304" pitchFamily="18" charset="0"/>
                          <a:cs typeface="Times New Roman" panose="02020603050405020304" pitchFamily="18" charset="0"/>
                        </a:rPr>
                        <a:t>VL1.5 </a:t>
                      </a:r>
                      <a:r>
                        <a:rPr lang="en-US" sz="2200" kern="100" spc="-10" dirty="0" err="1">
                          <a:solidFill>
                            <a:srgbClr val="FF0000"/>
                          </a:solidFill>
                          <a:effectLst/>
                          <a:latin typeface="Times New Roman" panose="02020603050405020304" pitchFamily="18" charset="0"/>
                          <a:cs typeface="Times New Roman" panose="02020603050405020304" pitchFamily="18" charset="0"/>
                        </a:rPr>
                        <a:t>Giải</a:t>
                      </a:r>
                      <a:r>
                        <a:rPr lang="en-US" sz="2200" kern="100" spc="-10" dirty="0">
                          <a:solidFill>
                            <a:srgbClr val="FF0000"/>
                          </a:solidFill>
                          <a:effectLst/>
                          <a:latin typeface="Times New Roman" panose="02020603050405020304" pitchFamily="18" charset="0"/>
                          <a:cs typeface="Times New Roman" panose="02020603050405020304" pitchFamily="18" charset="0"/>
                        </a:rPr>
                        <a:t> </a:t>
                      </a:r>
                      <a:r>
                        <a:rPr lang="en-US" sz="2200" kern="100" spc="-10" dirty="0" err="1">
                          <a:solidFill>
                            <a:srgbClr val="FF0000"/>
                          </a:solidFill>
                          <a:effectLst/>
                          <a:latin typeface="Times New Roman" panose="02020603050405020304" pitchFamily="18" charset="0"/>
                          <a:cs typeface="Times New Roman" panose="02020603050405020304" pitchFamily="18" charset="0"/>
                        </a:rPr>
                        <a:t>thích</a:t>
                      </a:r>
                      <a:r>
                        <a:rPr lang="en-US" sz="2200" kern="100" spc="-10" dirty="0">
                          <a:solidFill>
                            <a:srgbClr val="FF0000"/>
                          </a:solidFill>
                          <a:effectLst/>
                          <a:latin typeface="Times New Roman" panose="02020603050405020304" pitchFamily="18" charset="0"/>
                          <a:cs typeface="Times New Roman" panose="02020603050405020304" pitchFamily="18" charset="0"/>
                        </a:rPr>
                        <a:t> </a:t>
                      </a:r>
                      <a:r>
                        <a:rPr lang="en-US" sz="2200" kern="100" spc="-10" dirty="0" err="1">
                          <a:solidFill>
                            <a:srgbClr val="FF0000"/>
                          </a:solidFill>
                          <a:effectLst/>
                          <a:latin typeface="Times New Roman" panose="02020603050405020304" pitchFamily="18" charset="0"/>
                          <a:cs typeface="Times New Roman" panose="02020603050405020304" pitchFamily="18" charset="0"/>
                        </a:rPr>
                        <a:t>được</a:t>
                      </a:r>
                      <a:r>
                        <a:rPr lang="en-US" sz="2200" kern="100" spc="-10" dirty="0">
                          <a:solidFill>
                            <a:srgbClr val="FF0000"/>
                          </a:solidFill>
                          <a:effectLst/>
                          <a:latin typeface="Times New Roman" panose="02020603050405020304" pitchFamily="18" charset="0"/>
                          <a:cs typeface="Times New Roman" panose="02020603050405020304" pitchFamily="18" charset="0"/>
                        </a:rPr>
                        <a:t> </a:t>
                      </a:r>
                      <a:r>
                        <a:rPr lang="en-US" sz="2200" kern="100" spc="-10" dirty="0" err="1">
                          <a:effectLst/>
                          <a:latin typeface="Times New Roman" panose="02020603050405020304" pitchFamily="18" charset="0"/>
                          <a:cs typeface="Times New Roman" panose="02020603050405020304" pitchFamily="18" charset="0"/>
                        </a:rPr>
                        <a:t>mối</a:t>
                      </a:r>
                      <a:r>
                        <a:rPr lang="en-US" sz="2200" kern="100" spc="-10" dirty="0">
                          <a:effectLst/>
                          <a:latin typeface="Times New Roman" panose="02020603050405020304" pitchFamily="18" charset="0"/>
                          <a:cs typeface="Times New Roman" panose="02020603050405020304" pitchFamily="18" charset="0"/>
                        </a:rPr>
                        <a:t> </a:t>
                      </a:r>
                      <a:r>
                        <a:rPr lang="en-US" sz="2200" kern="100" spc="-10" dirty="0" err="1">
                          <a:effectLst/>
                          <a:latin typeface="Times New Roman" panose="02020603050405020304" pitchFamily="18" charset="0"/>
                          <a:cs typeface="Times New Roman" panose="02020603050405020304" pitchFamily="18" charset="0"/>
                        </a:rPr>
                        <a:t>quan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hệ</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giữa</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các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sự</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vật</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hiện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tượng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quá</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trình</a:t>
                      </a:r>
                      <a:r>
                        <a:rPr lang="en-US" sz="2200" kern="100" dirty="0">
                          <a:effectLst/>
                          <a:latin typeface="Times New Roman" panose="02020603050405020304" pitchFamily="18" charset="0"/>
                          <a:cs typeface="Times New Roman" panose="02020603050405020304" pitchFamily="18" charset="0"/>
                        </a:rPr>
                        <a:t>.</a:t>
                      </a:r>
                    </a:p>
                    <a:p>
                      <a:pPr marL="0" indent="0" algn="just">
                        <a:lnSpc>
                          <a:spcPct val="100000"/>
                        </a:lnSpc>
                        <a:spcBef>
                          <a:spcPts val="300"/>
                        </a:spcBef>
                        <a:spcAft>
                          <a:spcPts val="0"/>
                        </a:spcAft>
                      </a:pPr>
                      <a:r>
                        <a:rPr lang="en-US" sz="2200" kern="100" dirty="0">
                          <a:solidFill>
                            <a:srgbClr val="FF0000"/>
                          </a:solidFill>
                          <a:effectLst/>
                          <a:latin typeface="Times New Roman" panose="02020603050405020304" pitchFamily="18" charset="0"/>
                          <a:cs typeface="Times New Roman" panose="02020603050405020304" pitchFamily="18" charset="0"/>
                        </a:rPr>
                        <a:t>VL1.6 </a:t>
                      </a:r>
                      <a:r>
                        <a:rPr lang="en-US" sz="2200" kern="100" dirty="0" err="1">
                          <a:solidFill>
                            <a:srgbClr val="FF0000"/>
                          </a:solidFill>
                          <a:effectLst/>
                          <a:latin typeface="Times New Roman" panose="02020603050405020304" pitchFamily="18" charset="0"/>
                          <a:cs typeface="Times New Roman" panose="02020603050405020304" pitchFamily="18" charset="0"/>
                        </a:rPr>
                        <a:t>Nhận</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ra</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điểm</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sai</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và</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chỉnh</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sửa</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được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nhận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thức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hoặc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lời</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giải</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thích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đưa</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ra</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được</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những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nhận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định</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phê</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phán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có</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liên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quan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đến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chủ</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đề</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thảo</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luận</a:t>
                      </a:r>
                      <a:r>
                        <a:rPr lang="en-US" sz="2200" kern="100" dirty="0">
                          <a:effectLst/>
                          <a:latin typeface="Times New Roman" panose="02020603050405020304" pitchFamily="18" charset="0"/>
                          <a:cs typeface="Times New Roman" panose="02020603050405020304" pitchFamily="18" charset="0"/>
                        </a:rPr>
                        <a:t>.</a:t>
                      </a:r>
                    </a:p>
                    <a:p>
                      <a:pPr marL="0" indent="0" algn="just">
                        <a:lnSpc>
                          <a:spcPct val="100000"/>
                        </a:lnSpc>
                        <a:spcBef>
                          <a:spcPts val="300"/>
                        </a:spcBef>
                        <a:spcAft>
                          <a:spcPts val="0"/>
                        </a:spcAft>
                      </a:pPr>
                      <a:r>
                        <a:rPr lang="en-US" sz="2200" kern="100" dirty="0">
                          <a:solidFill>
                            <a:srgbClr val="FF0000"/>
                          </a:solidFill>
                          <a:effectLst/>
                          <a:latin typeface="Times New Roman" panose="02020603050405020304" pitchFamily="18" charset="0"/>
                          <a:cs typeface="Times New Roman" panose="02020603050405020304" pitchFamily="18" charset="0"/>
                        </a:rPr>
                        <a:t>VL1.7 </a:t>
                      </a:r>
                      <a:r>
                        <a:rPr lang="en-US" sz="2200" kern="100" dirty="0" err="1">
                          <a:solidFill>
                            <a:srgbClr val="FF0000"/>
                          </a:solidFill>
                          <a:effectLst/>
                          <a:latin typeface="Times New Roman" panose="02020603050405020304" pitchFamily="18" charset="0"/>
                          <a:cs typeface="Times New Roman" panose="02020603050405020304" pitchFamily="18" charset="0"/>
                        </a:rPr>
                        <a:t>Nhận</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ra</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được</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một</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số</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ngành</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nghề</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phù</a:t>
                      </a:r>
                      <a:r>
                        <a:rPr lang="en-US" sz="2200" kern="100" dirty="0">
                          <a:solidFill>
                            <a:srgbClr val="FF0000"/>
                          </a:solidFill>
                          <a:effectLst/>
                          <a:latin typeface="Times New Roman" panose="02020603050405020304" pitchFamily="18" charset="0"/>
                          <a:cs typeface="Times New Roman" panose="02020603050405020304" pitchFamily="18" charset="0"/>
                        </a:rPr>
                        <a:t> </a:t>
                      </a:r>
                      <a:r>
                        <a:rPr lang="en-US" sz="2200" kern="100" dirty="0" err="1">
                          <a:solidFill>
                            <a:srgbClr val="FF0000"/>
                          </a:solidFill>
                          <a:effectLst/>
                          <a:latin typeface="Times New Roman" panose="02020603050405020304" pitchFamily="18" charset="0"/>
                          <a:cs typeface="Times New Roman" panose="02020603050405020304" pitchFamily="18" charset="0"/>
                        </a:rPr>
                        <a:t>hợp</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với</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thiên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hướng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của</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bản</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thân</a:t>
                      </a:r>
                      <a:r>
                        <a:rPr lang="en-US" sz="2200" kern="100" dirty="0">
                          <a:effectLst/>
                          <a:latin typeface="Times New Roman" panose="02020603050405020304" pitchFamily="18" charset="0"/>
                          <a:cs typeface="Times New Roman" panose="02020603050405020304" pitchFamily="18" charset="0"/>
                        </a:rPr>
                        <a:t>.</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0978643"/>
                  </a:ext>
                </a:extLst>
              </a:tr>
            </a:tbl>
          </a:graphicData>
        </a:graphic>
      </p:graphicFrame>
    </p:spTree>
    <p:extLst>
      <p:ext uri="{BB962C8B-B14F-4D97-AF65-F5344CB8AC3E}">
        <p14:creationId xmlns:p14="http://schemas.microsoft.com/office/powerpoint/2010/main" val="179254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B2DCFE9-FE01-AB70-2BFD-576AA0D49756}"/>
              </a:ext>
            </a:extLst>
          </p:cNvPr>
          <p:cNvGraphicFramePr>
            <a:graphicFrameLocks noGrp="1"/>
          </p:cNvGraphicFramePr>
          <p:nvPr>
            <p:extLst>
              <p:ext uri="{D42A27DB-BD31-4B8C-83A1-F6EECF244321}">
                <p14:modId xmlns:p14="http://schemas.microsoft.com/office/powerpoint/2010/main" val="4267464559"/>
              </p:ext>
            </p:extLst>
          </p:nvPr>
        </p:nvGraphicFramePr>
        <p:xfrm>
          <a:off x="307127" y="350679"/>
          <a:ext cx="11509053" cy="6112942"/>
        </p:xfrm>
        <a:graphic>
          <a:graphicData uri="http://schemas.openxmlformats.org/drawingml/2006/table">
            <a:tbl>
              <a:tblPr firstRow="1" firstCol="1" bandRow="1">
                <a:tableStyleId>{21E4AEA4-8DFA-4A89-87EB-49C32662AFE0}</a:tableStyleId>
              </a:tblPr>
              <a:tblGrid>
                <a:gridCol w="1640453">
                  <a:extLst>
                    <a:ext uri="{9D8B030D-6E8A-4147-A177-3AD203B41FA5}">
                      <a16:colId xmlns:a16="http://schemas.microsoft.com/office/drawing/2014/main" val="4127820708"/>
                    </a:ext>
                  </a:extLst>
                </a:gridCol>
                <a:gridCol w="1619971">
                  <a:extLst>
                    <a:ext uri="{9D8B030D-6E8A-4147-A177-3AD203B41FA5}">
                      <a16:colId xmlns:a16="http://schemas.microsoft.com/office/drawing/2014/main" val="104605147"/>
                    </a:ext>
                  </a:extLst>
                </a:gridCol>
                <a:gridCol w="8248629">
                  <a:extLst>
                    <a:ext uri="{9D8B030D-6E8A-4147-A177-3AD203B41FA5}">
                      <a16:colId xmlns:a16="http://schemas.microsoft.com/office/drawing/2014/main" val="404105295"/>
                    </a:ext>
                  </a:extLst>
                </a:gridCol>
              </a:tblGrid>
              <a:tr h="254151">
                <a:tc>
                  <a:txBody>
                    <a:bodyPr/>
                    <a:lstStyle/>
                    <a:p>
                      <a:pPr indent="0" algn="ctr">
                        <a:lnSpc>
                          <a:spcPct val="107000"/>
                        </a:lnSpc>
                        <a:spcBef>
                          <a:spcPts val="600"/>
                        </a:spcBef>
                        <a:spcAft>
                          <a:spcPts val="800"/>
                        </a:spcAft>
                      </a:pPr>
                      <a:r>
                        <a:rPr lang="en-US" sz="2200" kern="100" dirty="0" err="1">
                          <a:effectLst/>
                          <a:latin typeface="Times New Roman" panose="02020603050405020304" pitchFamily="18" charset="0"/>
                          <a:cs typeface="Times New Roman" panose="02020603050405020304" pitchFamily="18" charset="0"/>
                        </a:rPr>
                        <a:t>Tp</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năng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lực</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indent="0" algn="ctr">
                        <a:lnSpc>
                          <a:spcPct val="107000"/>
                        </a:lnSpc>
                        <a:spcBef>
                          <a:spcPts val="600"/>
                        </a:spcBef>
                        <a:spcAft>
                          <a:spcPts val="800"/>
                        </a:spcAft>
                      </a:pPr>
                      <a:r>
                        <a:rPr lang="en-US" sz="2200" kern="100">
                          <a:effectLst/>
                          <a:latin typeface="Times New Roman" panose="02020603050405020304" pitchFamily="18" charset="0"/>
                          <a:cs typeface="Times New Roman" panose="02020603050405020304" pitchFamily="18" charset="0"/>
                        </a:rPr>
                        <a:t>Tiêu chí</a:t>
                      </a:r>
                      <a:endParaRPr lang="en-US" sz="2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indent="0" algn="ctr">
                        <a:lnSpc>
                          <a:spcPct val="107000"/>
                        </a:lnSpc>
                        <a:spcBef>
                          <a:spcPts val="600"/>
                        </a:spcBef>
                        <a:spcAft>
                          <a:spcPts val="800"/>
                        </a:spcAft>
                      </a:pPr>
                      <a:r>
                        <a:rPr lang="en-US" sz="2200" kern="100">
                          <a:effectLst/>
                          <a:latin typeface="Times New Roman" panose="02020603050405020304" pitchFamily="18" charset="0"/>
                          <a:cs typeface="Times New Roman" panose="02020603050405020304" pitchFamily="18" charset="0"/>
                        </a:rPr>
                        <a:t>Chỉ báo</a:t>
                      </a:r>
                      <a:endParaRPr lang="en-US" sz="2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5432348"/>
                  </a:ext>
                </a:extLst>
              </a:tr>
              <a:tr h="5778297">
                <a:tc>
                  <a:txBody>
                    <a:bodyPr/>
                    <a:lstStyle/>
                    <a:p>
                      <a:pPr indent="0" algn="l">
                        <a:lnSpc>
                          <a:spcPct val="107000"/>
                        </a:lnSpc>
                        <a:spcBef>
                          <a:spcPts val="600"/>
                        </a:spcBef>
                        <a:spcAft>
                          <a:spcPts val="800"/>
                        </a:spcAft>
                      </a:pPr>
                      <a:r>
                        <a:rPr lang="en-US" sz="2800" b="1" kern="1200" dirty="0" err="1">
                          <a:solidFill>
                            <a:schemeClr val="lt1"/>
                          </a:solidFill>
                          <a:effectLst/>
                          <a:latin typeface="Times New Roman" panose="02020603050405020304" pitchFamily="18" charset="0"/>
                          <a:cs typeface="Times New Roman" panose="02020603050405020304" pitchFamily="18" charset="0"/>
                        </a:rPr>
                        <a:t>Tìm</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hiểu</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thế</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giới</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tự</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nhiên</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dưới</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góc</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độ</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vật</a:t>
                      </a:r>
                      <a:r>
                        <a:rPr lang="en-US" sz="2800" b="1" kern="1200" dirty="0">
                          <a:solidFill>
                            <a:schemeClr val="lt1"/>
                          </a:solidFill>
                          <a:effectLst/>
                          <a:latin typeface="Times New Roman" panose="02020603050405020304" pitchFamily="18" charset="0"/>
                          <a:cs typeface="Times New Roman" panose="02020603050405020304" pitchFamily="18" charset="0"/>
                        </a:rPr>
                        <a:t> </a:t>
                      </a:r>
                      <a:r>
                        <a:rPr lang="en-US" sz="2800" b="1" kern="1200" dirty="0" err="1">
                          <a:solidFill>
                            <a:schemeClr val="lt1"/>
                          </a:solidFill>
                          <a:effectLst/>
                          <a:latin typeface="Times New Roman" panose="02020603050405020304" pitchFamily="18" charset="0"/>
                          <a:cs typeface="Times New Roman" panose="02020603050405020304" pitchFamily="18" charset="0"/>
                        </a:rPr>
                        <a:t>lí</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indent="0" algn="l">
                        <a:lnSpc>
                          <a:spcPct val="100000"/>
                        </a:lnSpc>
                        <a:spcBef>
                          <a:spcPts val="600"/>
                        </a:spcBef>
                        <a:spcAft>
                          <a:spcPts val="0"/>
                        </a:spcAft>
                      </a:pPr>
                      <a:r>
                        <a:rPr lang="en-US" sz="2000" kern="100" dirty="0">
                          <a:effectLst/>
                          <a:latin typeface="Times New Roman" panose="02020603050405020304" pitchFamily="18" charset="0"/>
                          <a:cs typeface="Times New Roman" panose="02020603050405020304" pitchFamily="18" charset="0"/>
                        </a:rPr>
                        <a:t>VL2 </a:t>
                      </a:r>
                      <a:r>
                        <a:rPr lang="en-US" sz="2000" kern="1200" dirty="0" err="1">
                          <a:solidFill>
                            <a:schemeClr val="dk1"/>
                          </a:solidFill>
                          <a:effectLst/>
                          <a:latin typeface="Times New Roman" panose="02020603050405020304" pitchFamily="18" charset="0"/>
                          <a:cs typeface="Times New Roman" panose="02020603050405020304" pitchFamily="18" charset="0"/>
                        </a:rPr>
                        <a:t>Tìm</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hiểu</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được</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một</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số</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hiện</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tượng</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quá</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trình</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vật</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lí</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đơn</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giản</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gần</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gũi</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trong</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đời</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sống</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và</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trong</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thế</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giới</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tự</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nhiên</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theo</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tiến</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trình</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sử</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dụng</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được</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các</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chứng</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cứ</a:t>
                      </a:r>
                      <a:r>
                        <a:rPr lang="en-US" sz="2000" kern="1200" dirty="0">
                          <a:solidFill>
                            <a:schemeClr val="dk1"/>
                          </a:solidFill>
                          <a:effectLst/>
                          <a:latin typeface="Times New Roman" panose="02020603050405020304" pitchFamily="18" charset="0"/>
                          <a:cs typeface="Times New Roman" panose="02020603050405020304" pitchFamily="18" charset="0"/>
                        </a:rPr>
                        <a:t> khoa </a:t>
                      </a:r>
                      <a:r>
                        <a:rPr lang="en-US" sz="2000" kern="1200" dirty="0" err="1">
                          <a:solidFill>
                            <a:schemeClr val="dk1"/>
                          </a:solidFill>
                          <a:effectLst/>
                          <a:latin typeface="Times New Roman" panose="02020603050405020304" pitchFamily="18" charset="0"/>
                          <a:cs typeface="Times New Roman" panose="02020603050405020304" pitchFamily="18" charset="0"/>
                        </a:rPr>
                        <a:t>học</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để</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kiểm</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tra</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các</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dự</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đoán</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lí</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giải</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các</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chứng</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cứ</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rút</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ra</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các</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kết</a:t>
                      </a:r>
                      <a:r>
                        <a:rPr lang="en-US" sz="2000" kern="1200" dirty="0">
                          <a:solidFill>
                            <a:schemeClr val="dk1"/>
                          </a:solidFill>
                          <a:effectLst/>
                          <a:latin typeface="Times New Roman" panose="02020603050405020304" pitchFamily="18" charset="0"/>
                          <a:cs typeface="Times New Roman" panose="02020603050405020304" pitchFamily="18" charset="0"/>
                        </a:rPr>
                        <a:t> </a:t>
                      </a:r>
                      <a:r>
                        <a:rPr lang="en-US" sz="2000" kern="1200" dirty="0" err="1">
                          <a:solidFill>
                            <a:schemeClr val="dk1"/>
                          </a:solidFill>
                          <a:effectLst/>
                          <a:latin typeface="Times New Roman" panose="02020603050405020304" pitchFamily="18" charset="0"/>
                          <a:cs typeface="Times New Roman" panose="02020603050405020304" pitchFamily="18" charset="0"/>
                        </a:rPr>
                        <a:t>luận</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defTabSz="914400">
                        <a:lnSpc>
                          <a:spcPct val="90000"/>
                        </a:lnSpc>
                        <a:spcAft>
                          <a:spcPts val="600"/>
                        </a:spcAft>
                        <a:tabLst>
                          <a:tab pos="150495" algn="l"/>
                          <a:tab pos="630555" algn="l"/>
                        </a:tabLst>
                      </a:pPr>
                      <a:r>
                        <a:rPr lang="en-US" sz="2400" kern="100" dirty="0">
                          <a:solidFill>
                            <a:srgbClr val="FF0000"/>
                          </a:solidFill>
                          <a:effectLst/>
                          <a:latin typeface="Times New Roman" panose="02020603050405020304" pitchFamily="18" charset="0"/>
                          <a:cs typeface="Times New Roman" panose="02020603050405020304" pitchFamily="18" charset="0"/>
                        </a:rPr>
                        <a:t>VL2.1 </a:t>
                      </a:r>
                      <a:r>
                        <a:rPr lang="en-US" sz="2400" b="1" dirty="0" err="1">
                          <a:solidFill>
                            <a:srgbClr val="FF0000"/>
                          </a:solidFill>
                          <a:latin typeface="Times New Roman" panose="02020603050405020304" pitchFamily="18" charset="0"/>
                          <a:cs typeface="Times New Roman" panose="02020603050405020304" pitchFamily="18" charset="0"/>
                        </a:rPr>
                        <a:t>Đề</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xuất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vấn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đề</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liên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quan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đến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vật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lí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đặt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câu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hỏi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xuất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nhờ</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nối</a:t>
                      </a:r>
                      <a:r>
                        <a:rPr lang="en-US" sz="1600" dirty="0">
                          <a:latin typeface="Times New Roman" panose="02020603050405020304" pitchFamily="18" charset="0"/>
                          <a:cs typeface="Times New Roman" panose="02020603050405020304" pitchFamily="18" charset="0"/>
                        </a:rPr>
                        <a:t> tri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nghiệm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ngôn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xuất</a:t>
                      </a:r>
                      <a:r>
                        <a:rPr lang="en-US" sz="1600" dirty="0">
                          <a:latin typeface="Times New Roman" panose="02020603050405020304" pitchFamily="18" charset="0"/>
                          <a:cs typeface="Times New Roman" panose="02020603050405020304" pitchFamily="18" charset="0"/>
                        </a:rPr>
                        <a:t>.</a:t>
                      </a:r>
                    </a:p>
                    <a:p>
                      <a:pPr defTabSz="914400">
                        <a:lnSpc>
                          <a:spcPct val="90000"/>
                        </a:lnSpc>
                        <a:spcAft>
                          <a:spcPts val="600"/>
                        </a:spcAft>
                      </a:pPr>
                      <a:r>
                        <a:rPr lang="en-US" sz="2400" kern="100" dirty="0">
                          <a:solidFill>
                            <a:srgbClr val="FF0000"/>
                          </a:solidFill>
                          <a:effectLst/>
                          <a:latin typeface="Times New Roman" panose="02020603050405020304" pitchFamily="18" charset="0"/>
                          <a:cs typeface="Times New Roman" panose="02020603050405020304" pitchFamily="18" charset="0"/>
                        </a:rPr>
                        <a:t>VL2</a:t>
                      </a:r>
                      <a:r>
                        <a:rPr lang="en-US" sz="2400" dirty="0">
                          <a:solidFill>
                            <a:srgbClr val="FF0000"/>
                          </a:solidFill>
                          <a:latin typeface="Times New Roman" panose="02020603050405020304" pitchFamily="18" charset="0"/>
                          <a:cs typeface="Times New Roman" panose="02020603050405020304" pitchFamily="18" charset="0"/>
                        </a:rPr>
                        <a:t>.2 </a:t>
                      </a:r>
                      <a:r>
                        <a:rPr lang="en-US" sz="2400" b="1" dirty="0" err="1">
                          <a:solidFill>
                            <a:srgbClr val="FF0000"/>
                          </a:solidFill>
                          <a:latin typeface="Times New Roman" panose="02020603050405020304" pitchFamily="18" charset="0"/>
                          <a:cs typeface="Times New Roman" panose="02020603050405020304" pitchFamily="18" charset="0"/>
                        </a:rPr>
                        <a:t>Đưa</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ra</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phán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đoán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và</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xây</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dựng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giả</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thuyết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nêu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xây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thuyết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a:t>
                      </a:r>
                    </a:p>
                    <a:p>
                      <a:pPr defTabSz="914400">
                        <a:lnSpc>
                          <a:spcPct val="90000"/>
                        </a:lnSpc>
                        <a:spcAft>
                          <a:spcPts val="600"/>
                        </a:spcAft>
                      </a:pPr>
                      <a:r>
                        <a:rPr lang="en-US" sz="2400" kern="100" dirty="0">
                          <a:solidFill>
                            <a:srgbClr val="FF0000"/>
                          </a:solidFill>
                          <a:effectLst/>
                          <a:latin typeface="Times New Roman" panose="02020603050405020304" pitchFamily="18" charset="0"/>
                          <a:cs typeface="Times New Roman" panose="02020603050405020304" pitchFamily="18" charset="0"/>
                        </a:rPr>
                        <a:t>VL2</a:t>
                      </a:r>
                      <a:r>
                        <a:rPr lang="en-US" sz="2400" dirty="0">
                          <a:solidFill>
                            <a:srgbClr val="FF0000"/>
                          </a:solidFill>
                          <a:latin typeface="Times New Roman" panose="02020603050405020304" pitchFamily="18" charset="0"/>
                          <a:cs typeface="Times New Roman" panose="02020603050405020304" pitchFamily="18" charset="0"/>
                        </a:rPr>
                        <a:t>.3 </a:t>
                      </a:r>
                      <a:r>
                        <a:rPr lang="en-US" sz="2400" b="1" dirty="0" err="1">
                          <a:solidFill>
                            <a:srgbClr val="FF0000"/>
                          </a:solidFill>
                          <a:latin typeface="Times New Roman" panose="02020603050405020304" pitchFamily="18" charset="0"/>
                          <a:cs typeface="Times New Roman" panose="02020603050405020304" pitchFamily="18" charset="0"/>
                        </a:rPr>
                        <a:t>Lập</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kế</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hoạch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Xây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khung</a:t>
                      </a:r>
                      <a:r>
                        <a:rPr lang="en-US" sz="1600" dirty="0">
                          <a:latin typeface="Times New Roman" panose="02020603050405020304" pitchFamily="18" charset="0"/>
                          <a:cs typeface="Times New Roman" panose="02020603050405020304" pitchFamily="18" charset="0"/>
                        </a:rPr>
                        <a:t> logic </a:t>
                      </a:r>
                      <a:r>
                        <a:rPr lang="en-US" sz="1600" dirty="0" err="1">
                          <a:latin typeface="Times New Roman" panose="02020603050405020304" pitchFamily="18" charset="0"/>
                          <a:cs typeface="Times New Roman" panose="02020603050405020304" pitchFamily="18" charset="0"/>
                        </a:rPr>
                        <a:t>nội</a:t>
                      </a:r>
                      <a:r>
                        <a:rPr lang="en-US" sz="1600" dirty="0">
                          <a:latin typeface="Times New Roman" panose="02020603050405020304" pitchFamily="18" charset="0"/>
                          <a:cs typeface="Times New Roman" panose="02020603050405020304" pitchFamily="18" charset="0"/>
                        </a:rPr>
                        <a:t> dung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lựa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chọn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nghiệm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phỏng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cứu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triển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a:t>
                      </a:r>
                    </a:p>
                    <a:p>
                      <a:pPr defTabSz="914400">
                        <a:lnSpc>
                          <a:spcPct val="90000"/>
                        </a:lnSpc>
                        <a:spcAft>
                          <a:spcPts val="600"/>
                        </a:spcAft>
                      </a:pPr>
                      <a:r>
                        <a:rPr lang="en-US" sz="2400" kern="100" dirty="0">
                          <a:solidFill>
                            <a:srgbClr val="FF0000"/>
                          </a:solidFill>
                          <a:effectLst/>
                          <a:latin typeface="Times New Roman" panose="02020603050405020304" pitchFamily="18" charset="0"/>
                          <a:cs typeface="Times New Roman" panose="02020603050405020304" pitchFamily="18" charset="0"/>
                        </a:rPr>
                        <a:t>VL2</a:t>
                      </a:r>
                      <a:r>
                        <a:rPr lang="en-US" sz="2400" dirty="0">
                          <a:solidFill>
                            <a:srgbClr val="FF0000"/>
                          </a:solidFill>
                          <a:latin typeface="Times New Roman" panose="02020603050405020304" pitchFamily="18" charset="0"/>
                          <a:cs typeface="Times New Roman" panose="02020603050405020304" pitchFamily="18" charset="0"/>
                        </a:rPr>
                        <a:t>.4 </a:t>
                      </a:r>
                      <a:r>
                        <a:rPr lang="en-US" sz="2400" b="1" dirty="0" err="1">
                          <a:solidFill>
                            <a:srgbClr val="FF0000"/>
                          </a:solidFill>
                          <a:latin typeface="Times New Roman" panose="02020603050405020304" pitchFamily="18" charset="0"/>
                          <a:cs typeface="Times New Roman" panose="02020603050405020304" pitchFamily="18" charset="0"/>
                        </a:rPr>
                        <a:t>Thực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hiện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kế</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hoạch</a:t>
                      </a:r>
                      <a:r>
                        <a:rPr lang="en-US" sz="1600" dirty="0">
                          <a:latin typeface="Times New Roman" panose="02020603050405020304" pitchFamily="18" charset="0"/>
                          <a:cs typeface="Times New Roman" panose="02020603050405020304" pitchFamily="18" charset="0"/>
                        </a:rPr>
                        <a:t>: Thu </a:t>
                      </a:r>
                      <a:r>
                        <a:rPr lang="en-US" sz="1600" dirty="0" err="1">
                          <a:latin typeface="Times New Roman" panose="02020603050405020304" pitchFamily="18" charset="0"/>
                          <a:cs typeface="Times New Roman" panose="02020603050405020304" pitchFamily="18" charset="0"/>
                        </a:rPr>
                        <a:t>thập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nghiệm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kê</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giản</a:t>
                      </a:r>
                      <a:r>
                        <a:rPr lang="en-US" sz="1600" dirty="0">
                          <a:latin typeface="Times New Roman" panose="02020603050405020304" pitchFamily="18" charset="0"/>
                          <a:cs typeface="Times New Roman" panose="02020603050405020304" pitchFamily="18" charset="0"/>
                        </a:rPr>
                        <a:t>; so </a:t>
                      </a:r>
                      <a:r>
                        <a:rPr lang="en-US" sz="1600" dirty="0" err="1">
                          <a:latin typeface="Times New Roman" panose="02020603050405020304" pitchFamily="18" charset="0"/>
                          <a:cs typeface="Times New Roman" panose="02020603050405020304" pitchFamily="18" charset="0"/>
                        </a:rPr>
                        <a:t>sánh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thuyết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rút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luận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chỉnh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thiết</a:t>
                      </a:r>
                      <a:r>
                        <a:rPr lang="en-US" sz="1600" dirty="0">
                          <a:latin typeface="Times New Roman" panose="02020603050405020304" pitchFamily="18" charset="0"/>
                          <a:cs typeface="Times New Roman" panose="02020603050405020304" pitchFamily="18" charset="0"/>
                        </a:rPr>
                        <a:t>.</a:t>
                      </a:r>
                    </a:p>
                    <a:p>
                      <a:pPr defTabSz="914400">
                        <a:lnSpc>
                          <a:spcPct val="90000"/>
                        </a:lnSpc>
                        <a:spcAft>
                          <a:spcPts val="600"/>
                        </a:spcAft>
                      </a:pPr>
                      <a:r>
                        <a:rPr lang="en-US" sz="2400" kern="100" dirty="0">
                          <a:solidFill>
                            <a:srgbClr val="FF0000"/>
                          </a:solidFill>
                          <a:effectLst/>
                          <a:latin typeface="Times New Roman" panose="02020603050405020304" pitchFamily="18" charset="0"/>
                          <a:cs typeface="Times New Roman" panose="02020603050405020304" pitchFamily="18" charset="0"/>
                        </a:rPr>
                        <a:t>VL2</a:t>
                      </a:r>
                      <a:r>
                        <a:rPr lang="en-US" sz="2400" dirty="0">
                          <a:solidFill>
                            <a:srgbClr val="FF0000"/>
                          </a:solidFill>
                          <a:latin typeface="Times New Roman" panose="02020603050405020304" pitchFamily="18" charset="0"/>
                          <a:cs typeface="Times New Roman" panose="02020603050405020304" pitchFamily="18" charset="0"/>
                        </a:rPr>
                        <a:t>.5 </a:t>
                      </a:r>
                      <a:r>
                        <a:rPr lang="en-US" sz="2400" b="1" dirty="0" err="1">
                          <a:solidFill>
                            <a:srgbClr val="FF0000"/>
                          </a:solidFill>
                          <a:latin typeface="Times New Roman" panose="02020603050405020304" pitchFamily="18" charset="0"/>
                          <a:cs typeface="Times New Roman" panose="02020603050405020304" pitchFamily="18" charset="0"/>
                        </a:rPr>
                        <a:t>Viết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trình</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bày</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báo</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cáo</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và</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thảo</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luận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ngôn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tôn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trọng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điểm</a:t>
                      </a:r>
                      <a:r>
                        <a:rPr lang="en-US" sz="1600" dirty="0">
                          <a:latin typeface="Times New Roman" panose="02020603050405020304" pitchFamily="18" charset="0"/>
                          <a:cs typeface="Times New Roman" panose="02020603050405020304" pitchFamily="18" charset="0"/>
                        </a:rPr>
                        <a:t>, ý </a:t>
                      </a:r>
                      <a:r>
                        <a:rPr lang="en-US" sz="1600" dirty="0" err="1">
                          <a:latin typeface="Times New Roman" panose="02020603050405020304" pitchFamily="18" charset="0"/>
                          <a:cs typeface="Times New Roman" panose="02020603050405020304" pitchFamily="18" charset="0"/>
                        </a:rPr>
                        <a:t>kiến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do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tiếp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thuyết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phục</a:t>
                      </a:r>
                      <a:r>
                        <a:rPr lang="en-US" sz="1600" dirty="0">
                          <a:latin typeface="Times New Roman" panose="02020603050405020304" pitchFamily="18" charset="0"/>
                          <a:cs typeface="Times New Roman" panose="02020603050405020304" pitchFamily="18" charset="0"/>
                        </a:rPr>
                        <a:t>.</a:t>
                      </a:r>
                    </a:p>
                    <a:p>
                      <a:pPr defTabSz="914400">
                        <a:lnSpc>
                          <a:spcPct val="90000"/>
                        </a:lnSpc>
                        <a:spcAft>
                          <a:spcPts val="600"/>
                        </a:spcAft>
                      </a:pPr>
                      <a:r>
                        <a:rPr lang="en-US" sz="2400" kern="100" dirty="0">
                          <a:solidFill>
                            <a:srgbClr val="FF0000"/>
                          </a:solidFill>
                          <a:effectLst/>
                          <a:latin typeface="Times New Roman" panose="02020603050405020304" pitchFamily="18" charset="0"/>
                          <a:cs typeface="Times New Roman" panose="02020603050405020304" pitchFamily="18" charset="0"/>
                        </a:rPr>
                        <a:t>VL2.6</a:t>
                      </a:r>
                      <a:r>
                        <a:rPr lang="en-US" sz="2400" dirty="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Ra </a:t>
                      </a:r>
                      <a:r>
                        <a:rPr lang="en-US" sz="2400" b="1" dirty="0" err="1">
                          <a:solidFill>
                            <a:srgbClr val="FF0000"/>
                          </a:solidFill>
                          <a:latin typeface="Times New Roman" panose="02020603050405020304" pitchFamily="18" charset="0"/>
                          <a:cs typeface="Times New Roman" panose="02020603050405020304" pitchFamily="18" charset="0"/>
                        </a:rPr>
                        <a:t>quyết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định</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và</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đề</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xuất</a:t>
                      </a:r>
                      <a:r>
                        <a:rPr lang="en-US" sz="2400" b="1" dirty="0">
                          <a:solidFill>
                            <a:srgbClr val="FF0000"/>
                          </a:solidFill>
                          <a:latin typeface="Times New Roman" panose="02020603050405020304" pitchFamily="18" charset="0"/>
                          <a:cs typeface="Times New Roman" panose="02020603050405020304" pitchFamily="18" charset="0"/>
                        </a:rPr>
                        <a:t> ý </a:t>
                      </a:r>
                      <a:r>
                        <a:rPr lang="en-US" sz="2400" b="1" dirty="0" err="1">
                          <a:solidFill>
                            <a:srgbClr val="FF0000"/>
                          </a:solidFill>
                          <a:latin typeface="Times New Roman" panose="02020603050405020304" pitchFamily="18" charset="0"/>
                          <a:cs typeface="Times New Roman" panose="02020603050405020304" pitchFamily="18" charset="0"/>
                        </a:rPr>
                        <a:t>kiến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giải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pháp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xuất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ý </a:t>
                      </a:r>
                      <a:r>
                        <a:rPr lang="en-US" sz="1600" dirty="0" err="1">
                          <a:latin typeface="Times New Roman" panose="02020603050405020304" pitchFamily="18" charset="0"/>
                          <a:cs typeface="Times New Roman" panose="02020603050405020304" pitchFamily="18" charset="0"/>
                        </a:rPr>
                        <a:t>kiến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khuyến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cứu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cứu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tiếp</a:t>
                      </a:r>
                      <a:r>
                        <a:rPr lang="en-US" sz="1600" dirty="0">
                          <a:latin typeface="Times New Roman" panose="02020603050405020304" pitchFamily="18" charset="0"/>
                          <a:cs typeface="Times New Roman" panose="02020603050405020304" pitchFamily="18" charset="0"/>
                        </a:rPr>
                        <a:t>.</a:t>
                      </a:r>
                    </a:p>
                  </a:txBody>
                  <a:tcPr marL="68580" marR="68580" marT="0" marB="0"/>
                </a:tc>
                <a:extLst>
                  <a:ext uri="{0D108BD9-81ED-4DB2-BD59-A6C34878D82A}">
                    <a16:rowId xmlns:a16="http://schemas.microsoft.com/office/drawing/2014/main" val="4140978643"/>
                  </a:ext>
                </a:extLst>
              </a:tr>
            </a:tbl>
          </a:graphicData>
        </a:graphic>
      </p:graphicFrame>
    </p:spTree>
    <p:extLst>
      <p:ext uri="{BB962C8B-B14F-4D97-AF65-F5344CB8AC3E}">
        <p14:creationId xmlns:p14="http://schemas.microsoft.com/office/powerpoint/2010/main" val="371999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B2DCFE9-FE01-AB70-2BFD-576AA0D49756}"/>
              </a:ext>
            </a:extLst>
          </p:cNvPr>
          <p:cNvGraphicFramePr>
            <a:graphicFrameLocks noGrp="1"/>
          </p:cNvGraphicFramePr>
          <p:nvPr>
            <p:extLst>
              <p:ext uri="{D42A27DB-BD31-4B8C-83A1-F6EECF244321}">
                <p14:modId xmlns:p14="http://schemas.microsoft.com/office/powerpoint/2010/main" val="432272115"/>
              </p:ext>
            </p:extLst>
          </p:nvPr>
        </p:nvGraphicFramePr>
        <p:xfrm>
          <a:off x="307127" y="350679"/>
          <a:ext cx="11509053" cy="6112942"/>
        </p:xfrm>
        <a:graphic>
          <a:graphicData uri="http://schemas.openxmlformats.org/drawingml/2006/table">
            <a:tbl>
              <a:tblPr firstRow="1" firstCol="1" bandRow="1">
                <a:tableStyleId>{21E4AEA4-8DFA-4A89-87EB-49C32662AFE0}</a:tableStyleId>
              </a:tblPr>
              <a:tblGrid>
                <a:gridCol w="1695844">
                  <a:extLst>
                    <a:ext uri="{9D8B030D-6E8A-4147-A177-3AD203B41FA5}">
                      <a16:colId xmlns:a16="http://schemas.microsoft.com/office/drawing/2014/main" val="4127820708"/>
                    </a:ext>
                  </a:extLst>
                </a:gridCol>
                <a:gridCol w="1564580">
                  <a:extLst>
                    <a:ext uri="{9D8B030D-6E8A-4147-A177-3AD203B41FA5}">
                      <a16:colId xmlns:a16="http://schemas.microsoft.com/office/drawing/2014/main" val="104605147"/>
                    </a:ext>
                  </a:extLst>
                </a:gridCol>
                <a:gridCol w="8248629">
                  <a:extLst>
                    <a:ext uri="{9D8B030D-6E8A-4147-A177-3AD203B41FA5}">
                      <a16:colId xmlns:a16="http://schemas.microsoft.com/office/drawing/2014/main" val="404105295"/>
                    </a:ext>
                  </a:extLst>
                </a:gridCol>
              </a:tblGrid>
              <a:tr h="254151">
                <a:tc>
                  <a:txBody>
                    <a:bodyPr/>
                    <a:lstStyle/>
                    <a:p>
                      <a:pPr indent="0" algn="ctr">
                        <a:lnSpc>
                          <a:spcPct val="107000"/>
                        </a:lnSpc>
                        <a:spcBef>
                          <a:spcPts val="600"/>
                        </a:spcBef>
                        <a:spcAft>
                          <a:spcPts val="800"/>
                        </a:spcAft>
                      </a:pPr>
                      <a:r>
                        <a:rPr lang="en-US" sz="2200" kern="100" dirty="0" err="1">
                          <a:effectLst/>
                          <a:latin typeface="Times New Roman" panose="02020603050405020304" pitchFamily="18" charset="0"/>
                          <a:cs typeface="Times New Roman" panose="02020603050405020304" pitchFamily="18" charset="0"/>
                        </a:rPr>
                        <a:t>Tp</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năng</a:t>
                      </a:r>
                      <a:r>
                        <a:rPr lang="en-US" sz="2200" kern="100" dirty="0">
                          <a:effectLst/>
                          <a:latin typeface="Times New Roman" panose="02020603050405020304" pitchFamily="18" charset="0"/>
                          <a:cs typeface="Times New Roman" panose="02020603050405020304" pitchFamily="18" charset="0"/>
                        </a:rPr>
                        <a:t> </a:t>
                      </a:r>
                      <a:r>
                        <a:rPr lang="en-US" sz="2200" kern="100" dirty="0" err="1">
                          <a:effectLst/>
                          <a:latin typeface="Times New Roman" panose="02020603050405020304" pitchFamily="18" charset="0"/>
                          <a:cs typeface="Times New Roman" panose="02020603050405020304" pitchFamily="18" charset="0"/>
                        </a:rPr>
                        <a:t>lực</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indent="0" algn="ctr">
                        <a:lnSpc>
                          <a:spcPct val="107000"/>
                        </a:lnSpc>
                        <a:spcBef>
                          <a:spcPts val="600"/>
                        </a:spcBef>
                        <a:spcAft>
                          <a:spcPts val="800"/>
                        </a:spcAft>
                      </a:pPr>
                      <a:r>
                        <a:rPr lang="en-US" sz="2200" kern="100">
                          <a:effectLst/>
                          <a:latin typeface="Times New Roman" panose="02020603050405020304" pitchFamily="18" charset="0"/>
                          <a:cs typeface="Times New Roman" panose="02020603050405020304" pitchFamily="18" charset="0"/>
                        </a:rPr>
                        <a:t>Tiêu chí</a:t>
                      </a:r>
                      <a:endParaRPr lang="en-US" sz="2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indent="0" algn="ctr">
                        <a:lnSpc>
                          <a:spcPct val="107000"/>
                        </a:lnSpc>
                        <a:spcBef>
                          <a:spcPts val="600"/>
                        </a:spcBef>
                        <a:spcAft>
                          <a:spcPts val="800"/>
                        </a:spcAft>
                      </a:pPr>
                      <a:r>
                        <a:rPr lang="en-US" sz="2200" kern="100">
                          <a:effectLst/>
                          <a:latin typeface="Times New Roman" panose="02020603050405020304" pitchFamily="18" charset="0"/>
                          <a:cs typeface="Times New Roman" panose="02020603050405020304" pitchFamily="18" charset="0"/>
                        </a:rPr>
                        <a:t>Chỉ báo</a:t>
                      </a:r>
                      <a:endParaRPr lang="en-US" sz="2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5432348"/>
                  </a:ext>
                </a:extLst>
              </a:tr>
              <a:tr h="5778297">
                <a:tc>
                  <a:txBody>
                    <a:bodyPr/>
                    <a:lstStyle/>
                    <a:p>
                      <a:pPr indent="0" algn="l">
                        <a:lnSpc>
                          <a:spcPct val="107000"/>
                        </a:lnSpc>
                        <a:spcBef>
                          <a:spcPts val="600"/>
                        </a:spcBef>
                        <a:spcAft>
                          <a:spcPts val="800"/>
                        </a:spcAft>
                      </a:pPr>
                      <a:r>
                        <a:rPr lang="en-US" sz="2800" kern="100" dirty="0" err="1">
                          <a:effectLst/>
                          <a:latin typeface="Times New Roman" panose="02020603050405020304" pitchFamily="18" charset="0"/>
                          <a:cs typeface="Times New Roman" panose="02020603050405020304" pitchFamily="18" charset="0"/>
                        </a:rPr>
                        <a:t>Vận</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dụng</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kiến</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thức</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kĩ</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năng</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đã</a:t>
                      </a:r>
                      <a:r>
                        <a:rPr lang="en-US" sz="2800" kern="100" dirty="0">
                          <a:effectLst/>
                          <a:latin typeface="Times New Roman" panose="02020603050405020304" pitchFamily="18" charset="0"/>
                          <a:cs typeface="Times New Roman" panose="02020603050405020304" pitchFamily="18" charset="0"/>
                        </a:rPr>
                        <a:t> </a:t>
                      </a:r>
                      <a:r>
                        <a:rPr lang="en-US" sz="2800" kern="100" dirty="0" err="1">
                          <a:effectLst/>
                          <a:latin typeface="Times New Roman" panose="02020603050405020304" pitchFamily="18" charset="0"/>
                          <a:cs typeface="Times New Roman" panose="02020603050405020304" pitchFamily="18" charset="0"/>
                        </a:rPr>
                        <a:t>học</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indent="0" algn="l">
                        <a:lnSpc>
                          <a:spcPct val="107000"/>
                        </a:lnSpc>
                        <a:spcBef>
                          <a:spcPts val="600"/>
                        </a:spcBef>
                        <a:spcAft>
                          <a:spcPts val="800"/>
                        </a:spcAft>
                      </a:pPr>
                      <a:r>
                        <a:rPr lang="en-US" sz="2200" kern="100" dirty="0">
                          <a:effectLst/>
                          <a:latin typeface="Times New Roman" panose="02020603050405020304" pitchFamily="18" charset="0"/>
                          <a:cs typeface="Times New Roman" panose="02020603050405020304" pitchFamily="18" charset="0"/>
                        </a:rPr>
                        <a:t>VL3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Vận</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được</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kiến</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thức</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kĩ</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năng</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đã</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học</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trong</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một</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số</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trường</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hợp</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đơn</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giản</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bước</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đầu</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sử</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toán</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học</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như</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một</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ngôn</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ngữ</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và</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công</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cụ</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để</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giải</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quyết</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được</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vấn</a:t>
                      </a:r>
                      <a:r>
                        <a:rPr lang="en-US" sz="2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a:solidFill>
                            <a:schemeClr val="dk1"/>
                          </a:solidFill>
                          <a:effectLst/>
                          <a:latin typeface="Times New Roman" panose="02020603050405020304" pitchFamily="18" charset="0"/>
                          <a:ea typeface="+mn-ea"/>
                          <a:cs typeface="Times New Roman" panose="02020603050405020304" pitchFamily="18" charset="0"/>
                        </a:rPr>
                        <a:t>đề</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defTabSz="914400">
                        <a:lnSpc>
                          <a:spcPct val="90000"/>
                        </a:lnSpc>
                        <a:spcAft>
                          <a:spcPts val="600"/>
                        </a:spcAft>
                        <a:tabLst>
                          <a:tab pos="150495" algn="l"/>
                          <a:tab pos="630555" algn="l"/>
                        </a:tabLst>
                      </a:pPr>
                      <a:r>
                        <a:rPr lang="en-US" sz="2400" dirty="0">
                          <a:solidFill>
                            <a:srgbClr val="FF0000"/>
                          </a:solidFill>
                          <a:latin typeface="Times New Roman" panose="02020603050405020304" pitchFamily="18" charset="0"/>
                          <a:cs typeface="Times New Roman" panose="02020603050405020304" pitchFamily="18" charset="0"/>
                        </a:rPr>
                        <a:t>VL3.1 </a:t>
                      </a:r>
                      <a:r>
                        <a:rPr lang="en-US" sz="2400" dirty="0" err="1">
                          <a:solidFill>
                            <a:srgbClr val="FF0000"/>
                          </a:solidFill>
                          <a:latin typeface="Times New Roman" panose="02020603050405020304" pitchFamily="18" charset="0"/>
                          <a:cs typeface="Times New Roman" panose="02020603050405020304" pitchFamily="18" charset="0"/>
                        </a:rPr>
                        <a:t>Giải</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thích</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chứng</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minh</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tiễn</a:t>
                      </a:r>
                      <a:r>
                        <a:rPr lang="en-US" sz="2400" dirty="0">
                          <a:latin typeface="Times New Roman" panose="02020603050405020304" pitchFamily="18" charset="0"/>
                          <a:cs typeface="Times New Roman" panose="02020603050405020304" pitchFamily="18" charset="0"/>
                        </a:rPr>
                        <a:t>.</a:t>
                      </a:r>
                    </a:p>
                    <a:p>
                      <a:pPr defTabSz="914400">
                        <a:lnSpc>
                          <a:spcPct val="90000"/>
                        </a:lnSpc>
                        <a:spcAft>
                          <a:spcPts val="600"/>
                        </a:spcAft>
                        <a:tabLst>
                          <a:tab pos="150495" algn="l"/>
                          <a:tab pos="630555" algn="l"/>
                        </a:tabLst>
                      </a:pPr>
                      <a:r>
                        <a:rPr lang="en-US" sz="2400" dirty="0">
                          <a:solidFill>
                            <a:srgbClr val="FF0000"/>
                          </a:solidFill>
                          <a:latin typeface="Times New Roman" panose="02020603050405020304" pitchFamily="18" charset="0"/>
                          <a:cs typeface="Times New Roman" panose="02020603050405020304" pitchFamily="18" charset="0"/>
                        </a:rPr>
                        <a:t>VL3.2 </a:t>
                      </a:r>
                      <a:r>
                        <a:rPr lang="en-US" sz="2400" dirty="0" err="1">
                          <a:solidFill>
                            <a:srgbClr val="FF0000"/>
                          </a:solidFill>
                          <a:latin typeface="Times New Roman" panose="02020603050405020304" pitchFamily="18" charset="0"/>
                          <a:cs typeface="Times New Roman" panose="02020603050405020304" pitchFamily="18" charset="0"/>
                        </a:rPr>
                        <a:t>Đánh</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giá</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phản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biện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được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tiễn</a:t>
                      </a:r>
                      <a:r>
                        <a:rPr lang="en-US" sz="2400" dirty="0">
                          <a:latin typeface="Times New Roman" panose="02020603050405020304" pitchFamily="18" charset="0"/>
                          <a:cs typeface="Times New Roman" panose="02020603050405020304" pitchFamily="18" charset="0"/>
                        </a:rPr>
                        <a:t>.</a:t>
                      </a:r>
                    </a:p>
                    <a:p>
                      <a:pPr defTabSz="914400">
                        <a:lnSpc>
                          <a:spcPct val="90000"/>
                        </a:lnSpc>
                        <a:spcAft>
                          <a:spcPts val="600"/>
                        </a:spcAft>
                      </a:pPr>
                      <a:r>
                        <a:rPr lang="en-US" sz="2400" dirty="0">
                          <a:solidFill>
                            <a:srgbClr val="FF0000"/>
                          </a:solidFill>
                          <a:latin typeface="Times New Roman" panose="02020603050405020304" pitchFamily="18" charset="0"/>
                          <a:cs typeface="Times New Roman" panose="02020603050405020304" pitchFamily="18" charset="0"/>
                        </a:rPr>
                        <a:t>VL3.3 </a:t>
                      </a:r>
                      <a:r>
                        <a:rPr lang="en-US" sz="2400" dirty="0" err="1">
                          <a:solidFill>
                            <a:srgbClr val="FF0000"/>
                          </a:solidFill>
                          <a:latin typeface="Times New Roman" panose="02020603050405020304" pitchFamily="18" charset="0"/>
                          <a:cs typeface="Times New Roman" panose="02020603050405020304" pitchFamily="18" charset="0"/>
                        </a:rPr>
                        <a:t>Thiết</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kế</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được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mô</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biện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a:t>
                      </a:r>
                    </a:p>
                    <a:p>
                      <a:pPr defTabSz="914400">
                        <a:lnSpc>
                          <a:spcPct val="90000"/>
                        </a:lnSpc>
                        <a:spcAft>
                          <a:spcPts val="600"/>
                        </a:spcAft>
                      </a:pPr>
                      <a:r>
                        <a:rPr lang="en-US" sz="2400" dirty="0">
                          <a:solidFill>
                            <a:srgbClr val="FF0000"/>
                          </a:solidFill>
                          <a:latin typeface="Times New Roman" panose="02020603050405020304" pitchFamily="18" charset="0"/>
                          <a:cs typeface="Times New Roman" panose="02020603050405020304" pitchFamily="18" charset="0"/>
                        </a:rPr>
                        <a:t>VL3.4 </a:t>
                      </a:r>
                      <a:r>
                        <a:rPr lang="en-US" sz="2400" dirty="0" err="1">
                          <a:solidFill>
                            <a:srgbClr val="FF0000"/>
                          </a:solidFill>
                          <a:latin typeface="Times New Roman" panose="02020603050405020304" pitchFamily="18" charset="0"/>
                          <a:cs typeface="Times New Roman" panose="02020603050405020304" pitchFamily="18" charset="0"/>
                        </a:rPr>
                        <a:t>Nêu</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được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giải</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pháp</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và</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thực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hiện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vi,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a:t>
                      </a:r>
                    </a:p>
                  </a:txBody>
                  <a:tcPr marL="68580" marR="68580" marT="0" marB="0"/>
                </a:tc>
                <a:extLst>
                  <a:ext uri="{0D108BD9-81ED-4DB2-BD59-A6C34878D82A}">
                    <a16:rowId xmlns:a16="http://schemas.microsoft.com/office/drawing/2014/main" val="4140978643"/>
                  </a:ext>
                </a:extLst>
              </a:tr>
            </a:tbl>
          </a:graphicData>
        </a:graphic>
      </p:graphicFrame>
    </p:spTree>
    <p:extLst>
      <p:ext uri="{BB962C8B-B14F-4D97-AF65-F5344CB8AC3E}">
        <p14:creationId xmlns:p14="http://schemas.microsoft.com/office/powerpoint/2010/main" val="1703560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7EFBD2-E62E-8B62-3C4D-C1035FA390A6}"/>
              </a:ext>
            </a:extLst>
          </p:cNvPr>
          <p:cNvPicPr>
            <a:picLocks noChangeAspect="1"/>
          </p:cNvPicPr>
          <p:nvPr/>
        </p:nvPicPr>
        <p:blipFill>
          <a:blip r:embed="rId2">
            <a:extLst>
              <a:ext uri="{28A0092B-C50C-407E-A947-70E740481C1C}">
                <a14:useLocalDpi xmlns:a14="http://schemas.microsoft.com/office/drawing/2010/main" val="0"/>
              </a:ext>
            </a:extLst>
          </a:blip>
          <a:srcRect l="14483" r="14483"/>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4" name="Title 1">
            <a:extLst>
              <a:ext uri="{FF2B5EF4-FFF2-40B4-BE49-F238E27FC236}">
                <a16:creationId xmlns:a16="http://schemas.microsoft.com/office/drawing/2014/main" id="{C041EF69-36D9-E889-7030-F6300A8DBAE5}"/>
              </a:ext>
            </a:extLst>
          </p:cNvPr>
          <p:cNvSpPr txBox="1">
            <a:spLocks/>
          </p:cNvSpPr>
          <p:nvPr/>
        </p:nvSpPr>
        <p:spPr>
          <a:xfrm>
            <a:off x="236358" y="310896"/>
            <a:ext cx="4992624" cy="1243584"/>
          </a:xfrm>
          <a:prstGeom prst="rect">
            <a:avLst/>
          </a:prstGeom>
        </p:spPr>
        <p:txBody>
          <a:bodyPr vert="horz" lIns="91440" tIns="45720" rIns="91440" bIns="45720" rtlCol="0" anchor="ctr">
            <a:normAutofit/>
          </a:bodyPr>
          <a:lstStyle>
            <a:lvl1pPr algn="ctr" rtl="0" fontAlgn="base">
              <a:spcBef>
                <a:spcPct val="0"/>
              </a:spcBef>
              <a:spcAft>
                <a:spcPct val="0"/>
              </a:spcAft>
              <a:defRPr sz="5867" kern="1200">
                <a:solidFill>
                  <a:schemeClr val="tx1"/>
                </a:solidFill>
                <a:latin typeface="+mj-lt"/>
                <a:ea typeface="微软雅黑" pitchFamily="34" charset="-122"/>
                <a:cs typeface="+mj-cs"/>
              </a:defRPr>
            </a:lvl1pPr>
            <a:lvl2pPr algn="ctr" rtl="0" fontAlgn="base">
              <a:spcBef>
                <a:spcPct val="0"/>
              </a:spcBef>
              <a:spcAft>
                <a:spcPct val="0"/>
              </a:spcAft>
              <a:defRPr sz="5867">
                <a:solidFill>
                  <a:schemeClr val="tx1"/>
                </a:solidFill>
                <a:latin typeface="Calibri" pitchFamily="34" charset="0"/>
                <a:ea typeface="宋体" charset="-122"/>
              </a:defRPr>
            </a:lvl2pPr>
            <a:lvl3pPr algn="ctr" rtl="0" fontAlgn="base">
              <a:spcBef>
                <a:spcPct val="0"/>
              </a:spcBef>
              <a:spcAft>
                <a:spcPct val="0"/>
              </a:spcAft>
              <a:defRPr sz="5867">
                <a:solidFill>
                  <a:schemeClr val="tx1"/>
                </a:solidFill>
                <a:latin typeface="Calibri" pitchFamily="34" charset="0"/>
                <a:ea typeface="宋体" charset="-122"/>
              </a:defRPr>
            </a:lvl3pPr>
            <a:lvl4pPr algn="ctr" rtl="0" fontAlgn="base">
              <a:spcBef>
                <a:spcPct val="0"/>
              </a:spcBef>
              <a:spcAft>
                <a:spcPct val="0"/>
              </a:spcAft>
              <a:defRPr sz="5867">
                <a:solidFill>
                  <a:schemeClr val="tx1"/>
                </a:solidFill>
                <a:latin typeface="Calibri" pitchFamily="34" charset="0"/>
                <a:ea typeface="宋体" charset="-122"/>
              </a:defRPr>
            </a:lvl4pPr>
            <a:lvl5pPr algn="ctr" rtl="0" fontAlgn="base">
              <a:spcBef>
                <a:spcPct val="0"/>
              </a:spcBef>
              <a:spcAft>
                <a:spcPct val="0"/>
              </a:spcAft>
              <a:defRPr sz="5867">
                <a:solidFill>
                  <a:schemeClr val="tx1"/>
                </a:solidFill>
                <a:latin typeface="Calibri" pitchFamily="34" charset="0"/>
                <a:ea typeface="宋体"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sz="3200" b="1" i="0" u="none" strike="noStrike" kern="1200" cap="none" spc="0" normalizeH="0" baseline="0" noProof="0">
                <a:ln>
                  <a:noFill/>
                </a:ln>
                <a:solidFill>
                  <a:srgbClr val="0181A7"/>
                </a:solidFill>
                <a:effectLst/>
                <a:uLnTx/>
                <a:uFillTx/>
                <a:latin typeface="Aptos Display" panose="02110004020202020204"/>
                <a:ea typeface="微软雅黑" pitchFamily="34" charset="-122"/>
                <a:cs typeface="+mj-cs"/>
              </a:rPr>
              <a:t>PGS.TS. Nguyễn Văn Khánh</a:t>
            </a:r>
            <a:endParaRPr kumimoji="0" lang="en-US" sz="3200" b="1" i="0" u="none" strike="noStrike" kern="1200" cap="none" spc="0" normalizeH="0" baseline="0" noProof="0" dirty="0">
              <a:ln>
                <a:noFill/>
              </a:ln>
              <a:solidFill>
                <a:srgbClr val="0181A7"/>
              </a:solidFill>
              <a:effectLst/>
              <a:uLnTx/>
              <a:uFillTx/>
              <a:latin typeface="Aptos Display" panose="02110004020202020204"/>
              <a:ea typeface="微软雅黑" pitchFamily="34" charset="-122"/>
              <a:cs typeface="+mj-cs"/>
            </a:endParaRPr>
          </a:p>
        </p:txBody>
      </p:sp>
      <p:sp>
        <p:nvSpPr>
          <p:cNvPr id="5" name="Text Placeholder 3">
            <a:extLst>
              <a:ext uri="{FF2B5EF4-FFF2-40B4-BE49-F238E27FC236}">
                <a16:creationId xmlns:a16="http://schemas.microsoft.com/office/drawing/2014/main" id="{E2DB4775-BCAD-9125-E90A-8524D6EAE398}"/>
              </a:ext>
            </a:extLst>
          </p:cNvPr>
          <p:cNvSpPr txBox="1">
            <a:spLocks/>
          </p:cNvSpPr>
          <p:nvPr/>
        </p:nvSpPr>
        <p:spPr>
          <a:xfrm>
            <a:off x="374904" y="2522949"/>
            <a:ext cx="5065776" cy="3402363"/>
          </a:xfrm>
          <a:prstGeom prst="rect">
            <a:avLst/>
          </a:prstGeom>
        </p:spPr>
        <p:txBody>
          <a:bodyPr vert="horz" lIns="91440" tIns="45720" rIns="91440" bIns="45720" rtlCol="0" anchor="t">
            <a:normAutofit/>
          </a:bodyPr>
          <a:lstStyle>
            <a:lvl1pPr marL="457189" indent="-457189" algn="l" rtl="0" fontAlgn="base">
              <a:spcBef>
                <a:spcPct val="20000"/>
              </a:spcBef>
              <a:spcAft>
                <a:spcPct val="0"/>
              </a:spcAft>
              <a:buFont typeface="Arial" charset="0"/>
              <a:buChar char="•"/>
              <a:defRPr sz="4267" kern="1200">
                <a:solidFill>
                  <a:schemeClr val="tx1"/>
                </a:solidFill>
                <a:latin typeface="+mn-lt"/>
                <a:ea typeface="微软雅黑" pitchFamily="34" charset="-122"/>
                <a:cs typeface="+mn-cs"/>
              </a:defRPr>
            </a:lvl1pPr>
            <a:lvl2pPr marL="990575" indent="-380990" algn="l" rtl="0" fontAlgn="base">
              <a:spcBef>
                <a:spcPct val="20000"/>
              </a:spcBef>
              <a:spcAft>
                <a:spcPct val="0"/>
              </a:spcAft>
              <a:buFont typeface="Arial" charset="0"/>
              <a:buChar char="–"/>
              <a:defRPr sz="3733" kern="1200">
                <a:solidFill>
                  <a:schemeClr val="tx1"/>
                </a:solidFill>
                <a:latin typeface="+mn-lt"/>
                <a:ea typeface="微软雅黑" pitchFamily="34" charset="-122"/>
                <a:cs typeface="+mn-cs"/>
              </a:defRPr>
            </a:lvl2pPr>
            <a:lvl3pPr marL="1523962" indent="-304792"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3pPr>
            <a:lvl4pPr marL="2133547" indent="-304792" algn="l" rtl="0" fontAlgn="base">
              <a:spcBef>
                <a:spcPct val="20000"/>
              </a:spcBef>
              <a:spcAft>
                <a:spcPct val="0"/>
              </a:spcAft>
              <a:buFont typeface="Arial" charset="0"/>
              <a:buChar char="–"/>
              <a:defRPr sz="2667" kern="1200">
                <a:solidFill>
                  <a:schemeClr val="tx1"/>
                </a:solidFill>
                <a:latin typeface="+mn-lt"/>
                <a:ea typeface="微软雅黑" pitchFamily="34" charset="-122"/>
                <a:cs typeface="+mn-cs"/>
              </a:defRPr>
            </a:lvl4pPr>
            <a:lvl5pPr marL="2743131" indent="-304792" algn="l" rtl="0" fontAlgn="base">
              <a:spcBef>
                <a:spcPct val="20000"/>
              </a:spcBef>
              <a:spcAft>
                <a:spcPct val="0"/>
              </a:spcAft>
              <a:buFont typeface="Arial" charset="0"/>
              <a:buChar char="»"/>
              <a:defRPr sz="2667" kern="1200">
                <a:solidFill>
                  <a:schemeClr val="tx1"/>
                </a:solidFill>
                <a:latin typeface="+mn-lt"/>
                <a:ea typeface="微软雅黑" pitchFamily="34" charset="-122"/>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171450" marR="0" lvl="0" indent="-228600" algn="l" defTabSz="914400" rtl="0" eaLnBrk="1" fontAlgn="base" latinLnBrk="0" hangingPunct="1">
              <a:lnSpc>
                <a:spcPct val="150000"/>
              </a:lnSpc>
              <a:spcBef>
                <a:spcPct val="2000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微软雅黑" pitchFamily="34" charset="-122"/>
              <a:cs typeface="+mn-cs"/>
            </a:endParaRPr>
          </a:p>
        </p:txBody>
      </p:sp>
      <p:sp>
        <p:nvSpPr>
          <p:cNvPr id="3" name="TextBox 2">
            <a:extLst>
              <a:ext uri="{FF2B5EF4-FFF2-40B4-BE49-F238E27FC236}">
                <a16:creationId xmlns:a16="http://schemas.microsoft.com/office/drawing/2014/main" id="{0540DC2A-60B8-02C0-7602-55227E237FA2}"/>
              </a:ext>
            </a:extLst>
          </p:cNvPr>
          <p:cNvSpPr txBox="1"/>
          <p:nvPr/>
        </p:nvSpPr>
        <p:spPr>
          <a:xfrm>
            <a:off x="374904" y="2551698"/>
            <a:ext cx="5402441"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Khoa Vật lý – Đại học Sư phạm Hà Nội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Thành viên Ban phát triển Chương trình tổng thể Chủ biên Chương trình môn Vật lí</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Times New Roman" panose="02020603050405020304" pitchFamily="18" charset="0"/>
                <a:cs typeface="Times New Roman" panose="02020603050405020304" pitchFamily="18" charset="0"/>
              </a:rPr>
              <a:t>Mobile 0917823579; </a:t>
            </a:r>
            <a:r>
              <a:rPr lang="en-US" sz="2000" kern="1200" dirty="0" err="1">
                <a:solidFill>
                  <a:schemeClr val="tx1"/>
                </a:solidFill>
                <a:latin typeface="Times New Roman" panose="02020603050405020304" pitchFamily="18" charset="0"/>
                <a:cs typeface="Times New Roman" panose="02020603050405020304" pitchFamily="18" charset="0"/>
              </a:rPr>
              <a:t>zalo</a:t>
            </a:r>
            <a:r>
              <a:rPr lang="en-US" sz="2000" kern="1200" dirty="0">
                <a:solidFill>
                  <a:schemeClr val="tx1"/>
                </a:solidFill>
                <a:latin typeface="Times New Roman" panose="02020603050405020304" pitchFamily="18" charset="0"/>
                <a:cs typeface="Times New Roman" panose="02020603050405020304" pitchFamily="18" charset="0"/>
              </a:rPr>
              <a:t> 0903400259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hlinkClick r:id="rId3"/>
              </a:rPr>
              <a:t>https://www.facebook.com/profile.php?id=100027848986647</a:t>
            </a:r>
            <a:endParaRPr kumimoji="0" lang="en-US" sz="20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3828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F1716B1-68FD-4EB1-9F8A-E49AC61A4E94}"/>
              </a:ext>
            </a:extLst>
          </p:cNvPr>
          <p:cNvSpPr txBox="1">
            <a:spLocks/>
          </p:cNvSpPr>
          <p:nvPr/>
        </p:nvSpPr>
        <p:spPr>
          <a:xfrm>
            <a:off x="396240" y="142806"/>
            <a:ext cx="11399520" cy="642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latin typeface="Times New Roman" panose="02020603050405020304" pitchFamily="18" charset="0"/>
                <a:cs typeface="Times New Roman" panose="02020603050405020304" pitchFamily="18" charset="0"/>
              </a:rPr>
              <a:t>Ví</a:t>
            </a:r>
            <a:r>
              <a:rPr lang="en-US" sz="3200" b="1" dirty="0">
                <a:latin typeface="Times New Roman" panose="02020603050405020304" pitchFamily="18" charset="0"/>
                <a:cs typeface="Times New Roman" panose="02020603050405020304" pitchFamily="18" charset="0"/>
              </a:rPr>
              <a:t> </a:t>
            </a:r>
            <a:r>
              <a:rPr lang="en-US" sz="3200" b="1" i="0" u="none" strike="noStrike" kern="1200" baseline="0" dirty="0" err="1">
                <a:solidFill>
                  <a:srgbClr val="000000"/>
                </a:solidFill>
                <a:latin typeface="Times New Roman" panose="02020603050405020304" pitchFamily="18" charset="0"/>
              </a:rPr>
              <a:t>dụ</a:t>
            </a:r>
            <a:r>
              <a:rPr lang="en-US" sz="3200" b="1" i="0" u="none" strike="noStrike" kern="1200" baseline="0" dirty="0">
                <a:solidFill>
                  <a:srgbClr val="000000"/>
                </a:solidFill>
                <a:latin typeface="Times New Roman" panose="02020603050405020304" pitchFamily="18" charset="0"/>
              </a:rPr>
              <a:t> </a:t>
            </a:r>
            <a:r>
              <a:rPr lang="en-US" sz="3200" b="1" i="0" u="none" strike="noStrike" kern="1200" baseline="0" dirty="0" err="1">
                <a:solidFill>
                  <a:srgbClr val="000000"/>
                </a:solidFill>
                <a:latin typeface="Times New Roman" panose="02020603050405020304" pitchFamily="18" charset="0"/>
              </a:rPr>
              <a:t>về</a:t>
            </a:r>
            <a:r>
              <a:rPr lang="en-US" sz="3200" b="1" i="0" u="none" strike="noStrike" kern="1200" baseline="0" dirty="0">
                <a:solidFill>
                  <a:srgbClr val="000000"/>
                </a:solidFill>
                <a:latin typeface="Times New Roman" panose="02020603050405020304" pitchFamily="18" charset="0"/>
              </a:rPr>
              <a:t> </a:t>
            </a:r>
            <a:r>
              <a:rPr lang="en-US" sz="3200" b="1" i="0" u="none" strike="noStrike" kern="1200" baseline="0" dirty="0" err="1">
                <a:solidFill>
                  <a:srgbClr val="000000"/>
                </a:solidFill>
                <a:latin typeface="Times New Roman" panose="02020603050405020304" pitchFamily="18" charset="0"/>
              </a:rPr>
              <a:t>yêu</a:t>
            </a:r>
            <a:r>
              <a:rPr lang="en-US" sz="3200" b="1" i="0" u="none" strike="noStrike" kern="1200" baseline="0" dirty="0">
                <a:solidFill>
                  <a:srgbClr val="000000"/>
                </a:solidFill>
                <a:latin typeface="Times New Roman" panose="02020603050405020304" pitchFamily="18" charset="0"/>
              </a:rPr>
              <a:t> </a:t>
            </a:r>
            <a:r>
              <a:rPr lang="en-US" sz="3200" b="1" i="0" u="none" strike="noStrike" kern="1200" baseline="0" dirty="0" err="1">
                <a:solidFill>
                  <a:srgbClr val="000000"/>
                </a:solidFill>
                <a:latin typeface="Times New Roman" panose="02020603050405020304" pitchFamily="18" charset="0"/>
              </a:rPr>
              <a:t>cầu</a:t>
            </a:r>
            <a:r>
              <a:rPr lang="en-US" sz="3200" b="1" i="0" u="none" strike="noStrike" kern="1200" baseline="0" dirty="0">
                <a:solidFill>
                  <a:srgbClr val="000000"/>
                </a:solidFill>
                <a:latin typeface="Times New Roman" panose="02020603050405020304" pitchFamily="18" charset="0"/>
              </a:rPr>
              <a:t> </a:t>
            </a:r>
            <a:r>
              <a:rPr lang="en-US" sz="3200" b="1" i="0" u="none" strike="noStrike" kern="1200" baseline="0" dirty="0" err="1">
                <a:solidFill>
                  <a:srgbClr val="000000"/>
                </a:solidFill>
                <a:latin typeface="Times New Roman" panose="02020603050405020304" pitchFamily="18" charset="0"/>
              </a:rPr>
              <a:t>cần</a:t>
            </a:r>
            <a:r>
              <a:rPr lang="en-US" sz="3200" b="1" i="0" u="none" strike="noStrike" kern="1200" baseline="0" dirty="0">
                <a:solidFill>
                  <a:srgbClr val="000000"/>
                </a:solidFill>
                <a:latin typeface="Times New Roman" panose="02020603050405020304" pitchFamily="18" charset="0"/>
              </a:rPr>
              <a:t> </a:t>
            </a:r>
            <a:r>
              <a:rPr lang="en-US" sz="3200" b="1" i="0" u="none" strike="noStrike" kern="1200" baseline="0" dirty="0" err="1">
                <a:solidFill>
                  <a:srgbClr val="000000"/>
                </a:solidFill>
                <a:latin typeface="Times New Roman" panose="02020603050405020304" pitchFamily="18" charset="0"/>
              </a:rPr>
              <a:t>đạt</a:t>
            </a:r>
            <a:endParaRPr lang="en-US" sz="32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862FA9A8-03A3-4298-89CB-197E66436EE4}"/>
              </a:ext>
            </a:extLst>
          </p:cNvPr>
          <p:cNvGraphicFramePr>
            <a:graphicFrameLocks noGrp="1"/>
          </p:cNvGraphicFramePr>
          <p:nvPr/>
        </p:nvGraphicFramePr>
        <p:xfrm>
          <a:off x="479764" y="784846"/>
          <a:ext cx="11315996" cy="5852160"/>
        </p:xfrm>
        <a:graphic>
          <a:graphicData uri="http://schemas.openxmlformats.org/drawingml/2006/table">
            <a:tbl>
              <a:tblPr firstRow="1" firstCol="1" bandRow="1" bandCol="1">
                <a:tableStyleId>{5940675A-B579-460E-94D1-54222C63F5DA}</a:tableStyleId>
              </a:tblPr>
              <a:tblGrid>
                <a:gridCol w="1751708">
                  <a:extLst>
                    <a:ext uri="{9D8B030D-6E8A-4147-A177-3AD203B41FA5}">
                      <a16:colId xmlns:a16="http://schemas.microsoft.com/office/drawing/2014/main" val="294729380"/>
                    </a:ext>
                  </a:extLst>
                </a:gridCol>
                <a:gridCol w="9564288">
                  <a:extLst>
                    <a:ext uri="{9D8B030D-6E8A-4147-A177-3AD203B41FA5}">
                      <a16:colId xmlns:a16="http://schemas.microsoft.com/office/drawing/2014/main" val="1845311037"/>
                    </a:ext>
                  </a:extLst>
                </a:gridCol>
              </a:tblGrid>
              <a:tr h="0">
                <a:tc>
                  <a:txBody>
                    <a:bodyPr/>
                    <a:lstStyle/>
                    <a:p>
                      <a:pPr indent="0" algn="ctr">
                        <a:lnSpc>
                          <a:spcPct val="100000"/>
                        </a:lnSpc>
                        <a:spcBef>
                          <a:spcPts val="0"/>
                        </a:spcBef>
                        <a:spcAft>
                          <a:spcPts val="0"/>
                        </a:spcAft>
                      </a:pPr>
                      <a:r>
                        <a:rPr lang="en-US" sz="3200" b="1" err="1">
                          <a:effectLst/>
                          <a:latin typeface="Times New Roman" panose="02020603050405020304" pitchFamily="18" charset="0"/>
                          <a:cs typeface="Times New Roman" panose="02020603050405020304" pitchFamily="18" charset="0"/>
                        </a:rPr>
                        <a:t>Nội</a:t>
                      </a:r>
                      <a:r>
                        <a:rPr lang="en-US" sz="3200" b="1">
                          <a:effectLst/>
                          <a:latin typeface="Times New Roman" panose="02020603050405020304" pitchFamily="18" charset="0"/>
                          <a:cs typeface="Times New Roman" panose="02020603050405020304" pitchFamily="18" charset="0"/>
                        </a:rPr>
                        <a:t> dung</a:t>
                      </a:r>
                      <a:endParaRPr lang="en-US" sz="3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0" algn="ctr">
                        <a:lnSpc>
                          <a:spcPct val="100000"/>
                        </a:lnSpc>
                        <a:spcBef>
                          <a:spcPts val="0"/>
                        </a:spcBef>
                        <a:spcAft>
                          <a:spcPts val="0"/>
                        </a:spcAft>
                      </a:pPr>
                      <a:r>
                        <a:rPr lang="en-US" sz="3200" b="1" err="1">
                          <a:effectLst/>
                          <a:latin typeface="Times New Roman" panose="02020603050405020304" pitchFamily="18" charset="0"/>
                          <a:cs typeface="Times New Roman" panose="02020603050405020304" pitchFamily="18" charset="0"/>
                        </a:rPr>
                        <a:t>Yêu</a:t>
                      </a:r>
                      <a:r>
                        <a:rPr lang="en-US" sz="3200" b="1">
                          <a:effectLst/>
                          <a:latin typeface="Times New Roman" panose="02020603050405020304" pitchFamily="18" charset="0"/>
                          <a:cs typeface="Times New Roman" panose="02020603050405020304" pitchFamily="18" charset="0"/>
                        </a:rPr>
                        <a:t> </a:t>
                      </a:r>
                      <a:r>
                        <a:rPr lang="en-US" sz="3200" b="1" err="1">
                          <a:effectLst/>
                          <a:latin typeface="Times New Roman" panose="02020603050405020304" pitchFamily="18" charset="0"/>
                          <a:cs typeface="Times New Roman" panose="02020603050405020304" pitchFamily="18" charset="0"/>
                        </a:rPr>
                        <a:t>cầu</a:t>
                      </a:r>
                      <a:r>
                        <a:rPr lang="en-US" sz="3200" b="1">
                          <a:effectLst/>
                          <a:latin typeface="Times New Roman" panose="02020603050405020304" pitchFamily="18" charset="0"/>
                          <a:cs typeface="Times New Roman" panose="02020603050405020304" pitchFamily="18" charset="0"/>
                        </a:rPr>
                        <a:t> </a:t>
                      </a:r>
                      <a:r>
                        <a:rPr lang="en-US" sz="3200" b="1" err="1">
                          <a:effectLst/>
                          <a:latin typeface="Times New Roman" panose="02020603050405020304" pitchFamily="18" charset="0"/>
                          <a:cs typeface="Times New Roman" panose="02020603050405020304" pitchFamily="18" charset="0"/>
                        </a:rPr>
                        <a:t>cần</a:t>
                      </a:r>
                      <a:r>
                        <a:rPr lang="en-US" sz="3200" b="1">
                          <a:effectLst/>
                          <a:latin typeface="Times New Roman" panose="02020603050405020304" pitchFamily="18" charset="0"/>
                          <a:cs typeface="Times New Roman" panose="02020603050405020304" pitchFamily="18" charset="0"/>
                        </a:rPr>
                        <a:t> </a:t>
                      </a:r>
                      <a:r>
                        <a:rPr lang="en-US" sz="3200" b="1" err="1">
                          <a:effectLst/>
                          <a:latin typeface="Times New Roman" panose="02020603050405020304" pitchFamily="18" charset="0"/>
                          <a:cs typeface="Times New Roman" panose="02020603050405020304" pitchFamily="18" charset="0"/>
                        </a:rPr>
                        <a:t>đạt</a:t>
                      </a:r>
                      <a:endParaRPr lang="en-US" sz="3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1927167"/>
                  </a:ext>
                </a:extLst>
              </a:tr>
              <a:tr h="0">
                <a:tc>
                  <a:txBody>
                    <a:bodyPr/>
                    <a:lstStyle/>
                    <a:p>
                      <a:pPr indent="0" algn="l">
                        <a:lnSpc>
                          <a:spcPct val="90000"/>
                        </a:lnSpc>
                        <a:spcBef>
                          <a:spcPts val="0"/>
                        </a:spcBef>
                        <a:spcAft>
                          <a:spcPts val="0"/>
                        </a:spcAft>
                      </a:pPr>
                      <a:r>
                        <a:rPr lang="en-US" sz="3200" kern="1200" err="1">
                          <a:effectLst/>
                          <a:latin typeface="Times New Roman" panose="02020603050405020304" pitchFamily="18" charset="0"/>
                          <a:cs typeface="Times New Roman" panose="02020603050405020304" pitchFamily="18" charset="0"/>
                        </a:rPr>
                        <a:t>Chuyển</a:t>
                      </a:r>
                      <a:r>
                        <a:rPr lang="en-US" sz="3200" kern="1200">
                          <a:effectLst/>
                          <a:latin typeface="Times New Roman" panose="02020603050405020304" pitchFamily="18" charset="0"/>
                          <a:cs typeface="Times New Roman" panose="02020603050405020304" pitchFamily="18" charset="0"/>
                        </a:rPr>
                        <a:t> </a:t>
                      </a:r>
                      <a:r>
                        <a:rPr lang="en-US" sz="3200" kern="1200" err="1">
                          <a:effectLst/>
                          <a:latin typeface="Times New Roman" panose="02020603050405020304" pitchFamily="18" charset="0"/>
                          <a:cs typeface="Times New Roman" panose="02020603050405020304" pitchFamily="18" charset="0"/>
                        </a:rPr>
                        <a:t>động</a:t>
                      </a:r>
                      <a:r>
                        <a:rPr lang="en-US" sz="3200" kern="1200">
                          <a:effectLst/>
                          <a:latin typeface="Times New Roman" panose="02020603050405020304" pitchFamily="18" charset="0"/>
                          <a:cs typeface="Times New Roman" panose="02020603050405020304" pitchFamily="18" charset="0"/>
                        </a:rPr>
                        <a:t> </a:t>
                      </a:r>
                      <a:r>
                        <a:rPr lang="en-US" sz="3200" kern="1200" err="1">
                          <a:effectLst/>
                          <a:latin typeface="Times New Roman" panose="02020603050405020304" pitchFamily="18" charset="0"/>
                          <a:cs typeface="Times New Roman" panose="02020603050405020304" pitchFamily="18" charset="0"/>
                        </a:rPr>
                        <a:t>biến</a:t>
                      </a:r>
                      <a:r>
                        <a:rPr lang="en-US" sz="3200" kern="1200">
                          <a:effectLst/>
                          <a:latin typeface="Times New Roman" panose="02020603050405020304" pitchFamily="18" charset="0"/>
                          <a:cs typeface="Times New Roman" panose="02020603050405020304" pitchFamily="18" charset="0"/>
                        </a:rPr>
                        <a:t> </a:t>
                      </a:r>
                      <a:r>
                        <a:rPr lang="en-US" sz="3200" kern="1200" err="1">
                          <a:effectLst/>
                          <a:latin typeface="Times New Roman" panose="02020603050405020304" pitchFamily="18" charset="0"/>
                          <a:cs typeface="Times New Roman" panose="02020603050405020304" pitchFamily="18" charset="0"/>
                        </a:rPr>
                        <a:t>đổi</a:t>
                      </a:r>
                      <a:endParaRPr lang="en-US" sz="3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r>
                        <a:rPr lang="vi-VN" sz="3200" kern="1200">
                          <a:solidFill>
                            <a:schemeClr val="tx1"/>
                          </a:solidFill>
                          <a:effectLst/>
                          <a:latin typeface="Times New Roman" panose="02020603050405020304" pitchFamily="18" charset="0"/>
                          <a:cs typeface="Times New Roman" panose="02020603050405020304" pitchFamily="18" charset="0"/>
                        </a:rPr>
                        <a:t>– Vận dụng được các công thức của chuyển động thẳng biến đổi đều.</a:t>
                      </a:r>
                      <a:endParaRPr lang="en-US" sz="3200" kern="1200">
                        <a:solidFill>
                          <a:schemeClr val="tx1"/>
                        </a:solidFill>
                        <a:effectLst/>
                        <a:latin typeface="Times New Roman" panose="02020603050405020304" pitchFamily="18" charset="0"/>
                        <a:cs typeface="Times New Roman" panose="02020603050405020304" pitchFamily="18" charset="0"/>
                      </a:endParaRPr>
                    </a:p>
                    <a:p>
                      <a:r>
                        <a:rPr lang="vi-VN" sz="3200" kern="1200">
                          <a:solidFill>
                            <a:schemeClr val="tx1"/>
                          </a:solidFill>
                          <a:effectLst/>
                          <a:latin typeface="Times New Roman" panose="02020603050405020304" pitchFamily="18" charset="0"/>
                          <a:cs typeface="Times New Roman" panose="02020603050405020304" pitchFamily="18" charset="0"/>
                        </a:rPr>
                        <a:t>– Mô tả và giải thích được chuyển động khi vật có vận tốc không đổi theo một phương và có gia tốc không đổi theo phương vuông góc với phương này.</a:t>
                      </a:r>
                      <a:endParaRPr lang="en-US" sz="3200" kern="1200">
                        <a:solidFill>
                          <a:schemeClr val="tx1"/>
                        </a:solidFill>
                        <a:effectLst/>
                        <a:latin typeface="Times New Roman" panose="02020603050405020304" pitchFamily="18" charset="0"/>
                        <a:cs typeface="Times New Roman" panose="02020603050405020304" pitchFamily="18" charset="0"/>
                      </a:endParaRPr>
                    </a:p>
                    <a:p>
                      <a:r>
                        <a:rPr lang="en-US" sz="3200" b="0" kern="1200">
                          <a:solidFill>
                            <a:srgbClr val="C00000"/>
                          </a:solidFill>
                          <a:effectLst/>
                          <a:latin typeface="Times New Roman" panose="02020603050405020304" pitchFamily="18" charset="0"/>
                          <a:cs typeface="Times New Roman" panose="02020603050405020304" pitchFamily="18" charset="0"/>
                        </a:rPr>
                        <a:t>– </a:t>
                      </a:r>
                      <a:r>
                        <a:rPr lang="nb-NO" sz="3200" b="0" kern="1200">
                          <a:solidFill>
                            <a:srgbClr val="C00000"/>
                          </a:solidFill>
                          <a:effectLst/>
                          <a:latin typeface="Times New Roman" panose="02020603050405020304" pitchFamily="18" charset="0"/>
                          <a:cs typeface="Times New Roman" panose="02020603050405020304" pitchFamily="18" charset="0"/>
                        </a:rPr>
                        <a:t>Thảo luận để thiết kế phương án hoặc lựa chọn phương án và thực hiện phương án, đo được gia tốc rơi tự do bằng dụng cụ thực hành.</a:t>
                      </a:r>
                      <a:endParaRPr lang="en-US" sz="3200" b="0" kern="1200">
                        <a:solidFill>
                          <a:srgbClr val="C00000"/>
                        </a:solidFill>
                        <a:effectLst/>
                        <a:latin typeface="Times New Roman" panose="02020603050405020304" pitchFamily="18" charset="0"/>
                        <a:cs typeface="Times New Roman" panose="02020603050405020304" pitchFamily="18" charset="0"/>
                      </a:endParaRPr>
                    </a:p>
                    <a:p>
                      <a:pPr marL="0" algn="l" defTabSz="914400" rtl="0" eaLnBrk="1" latinLnBrk="0" hangingPunct="1"/>
                      <a:r>
                        <a:rPr lang="en-US" sz="3200" kern="1200">
                          <a:solidFill>
                            <a:schemeClr val="tx1"/>
                          </a:solidFill>
                          <a:effectLst/>
                          <a:latin typeface="Times New Roman" panose="02020603050405020304" pitchFamily="18" charset="0"/>
                          <a:ea typeface="+mn-ea"/>
                          <a:cs typeface="Times New Roman" panose="02020603050405020304" pitchFamily="18" charset="0"/>
                        </a:rPr>
                        <a:t>– T</a:t>
                      </a:r>
                      <a:r>
                        <a:rPr lang="nb-NO" sz="3200" kern="1200">
                          <a:solidFill>
                            <a:schemeClr val="tx1"/>
                          </a:solidFill>
                          <a:effectLst/>
                          <a:latin typeface="Times New Roman" panose="02020603050405020304" pitchFamily="18" charset="0"/>
                          <a:ea typeface="+mn-ea"/>
                          <a:cs typeface="Times New Roman" panose="02020603050405020304" pitchFamily="18" charset="0"/>
                        </a:rPr>
                        <a:t>hực hiện được dự án hay đề tài nghiên cứu tìm điều kiện ném vật trong không khí ở độ cao nào đó để đạt độ cao hoặc tầm xa lớn nhất</a:t>
                      </a:r>
                      <a:r>
                        <a:rPr lang="en-US" sz="3200" kern="1200">
                          <a:solidFill>
                            <a:schemeClr val="tx1"/>
                          </a:solidFill>
                          <a:effectLst/>
                          <a:latin typeface="Times New Roman" panose="02020603050405020304" pitchFamily="18" charset="0"/>
                          <a:ea typeface="+mn-ea"/>
                          <a:cs typeface="Times New Roman" panose="02020603050405020304" pitchFamily="18" charset="0"/>
                        </a:rPr>
                        <a:t>.</a:t>
                      </a:r>
                    </a:p>
                  </a:txBody>
                  <a:tcPr marL="68580" marR="68580" marT="0" marB="0"/>
                </a:tc>
                <a:extLst>
                  <a:ext uri="{0D108BD9-81ED-4DB2-BD59-A6C34878D82A}">
                    <a16:rowId xmlns:a16="http://schemas.microsoft.com/office/drawing/2014/main" val="3887393160"/>
                  </a:ext>
                </a:extLst>
              </a:tr>
            </a:tbl>
          </a:graphicData>
        </a:graphic>
      </p:graphicFrame>
      <p:graphicFrame>
        <p:nvGraphicFramePr>
          <p:cNvPr id="4" name="Table 3">
            <a:extLst>
              <a:ext uri="{FF2B5EF4-FFF2-40B4-BE49-F238E27FC236}">
                <a16:creationId xmlns:a16="http://schemas.microsoft.com/office/drawing/2014/main" id="{ACFA5413-3FFC-4E23-92EB-DCBA721CFC09}"/>
              </a:ext>
            </a:extLst>
          </p:cNvPr>
          <p:cNvGraphicFramePr>
            <a:graphicFrameLocks noGrp="1"/>
          </p:cNvGraphicFramePr>
          <p:nvPr/>
        </p:nvGraphicFramePr>
        <p:xfrm>
          <a:off x="479764" y="784846"/>
          <a:ext cx="11315996" cy="5852160"/>
        </p:xfrm>
        <a:graphic>
          <a:graphicData uri="http://schemas.openxmlformats.org/drawingml/2006/table">
            <a:tbl>
              <a:tblPr firstRow="1" firstCol="1" bandRow="1" bandCol="1">
                <a:tableStyleId>{5940675A-B579-460E-94D1-54222C63F5DA}</a:tableStyleId>
              </a:tblPr>
              <a:tblGrid>
                <a:gridCol w="1751708">
                  <a:extLst>
                    <a:ext uri="{9D8B030D-6E8A-4147-A177-3AD203B41FA5}">
                      <a16:colId xmlns:a16="http://schemas.microsoft.com/office/drawing/2014/main" val="294729380"/>
                    </a:ext>
                  </a:extLst>
                </a:gridCol>
                <a:gridCol w="9564288">
                  <a:extLst>
                    <a:ext uri="{9D8B030D-6E8A-4147-A177-3AD203B41FA5}">
                      <a16:colId xmlns:a16="http://schemas.microsoft.com/office/drawing/2014/main" val="1845311037"/>
                    </a:ext>
                  </a:extLst>
                </a:gridCol>
              </a:tblGrid>
              <a:tr h="0">
                <a:tc>
                  <a:txBody>
                    <a:bodyPr/>
                    <a:lstStyle/>
                    <a:p>
                      <a:pPr indent="0" algn="ctr">
                        <a:lnSpc>
                          <a:spcPct val="100000"/>
                        </a:lnSpc>
                        <a:spcBef>
                          <a:spcPts val="0"/>
                        </a:spcBef>
                        <a:spcAft>
                          <a:spcPts val="0"/>
                        </a:spcAft>
                      </a:pPr>
                      <a:r>
                        <a:rPr lang="en-US" sz="3200" b="1" err="1">
                          <a:effectLst/>
                          <a:latin typeface="Times New Roman" panose="02020603050405020304" pitchFamily="18" charset="0"/>
                          <a:cs typeface="Times New Roman" panose="02020603050405020304" pitchFamily="18" charset="0"/>
                        </a:rPr>
                        <a:t>Nội</a:t>
                      </a:r>
                      <a:r>
                        <a:rPr lang="en-US" sz="3200" b="1">
                          <a:effectLst/>
                          <a:latin typeface="Times New Roman" panose="02020603050405020304" pitchFamily="18" charset="0"/>
                          <a:cs typeface="Times New Roman" panose="02020603050405020304" pitchFamily="18" charset="0"/>
                        </a:rPr>
                        <a:t> dung</a:t>
                      </a:r>
                      <a:endParaRPr lang="en-US" sz="3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0" algn="ctr">
                        <a:lnSpc>
                          <a:spcPct val="100000"/>
                        </a:lnSpc>
                        <a:spcBef>
                          <a:spcPts val="0"/>
                        </a:spcBef>
                        <a:spcAft>
                          <a:spcPts val="0"/>
                        </a:spcAft>
                      </a:pPr>
                      <a:r>
                        <a:rPr lang="en-US" sz="3200" b="1" err="1">
                          <a:effectLst/>
                          <a:latin typeface="Times New Roman" panose="02020603050405020304" pitchFamily="18" charset="0"/>
                          <a:cs typeface="Times New Roman" panose="02020603050405020304" pitchFamily="18" charset="0"/>
                        </a:rPr>
                        <a:t>Yêu</a:t>
                      </a:r>
                      <a:r>
                        <a:rPr lang="en-US" sz="3200" b="1">
                          <a:effectLst/>
                          <a:latin typeface="Times New Roman" panose="02020603050405020304" pitchFamily="18" charset="0"/>
                          <a:cs typeface="Times New Roman" panose="02020603050405020304" pitchFamily="18" charset="0"/>
                        </a:rPr>
                        <a:t> </a:t>
                      </a:r>
                      <a:r>
                        <a:rPr lang="en-US" sz="3200" b="1" err="1">
                          <a:effectLst/>
                          <a:latin typeface="Times New Roman" panose="02020603050405020304" pitchFamily="18" charset="0"/>
                          <a:cs typeface="Times New Roman" panose="02020603050405020304" pitchFamily="18" charset="0"/>
                        </a:rPr>
                        <a:t>cầu</a:t>
                      </a:r>
                      <a:r>
                        <a:rPr lang="en-US" sz="3200" b="1">
                          <a:effectLst/>
                          <a:latin typeface="Times New Roman" panose="02020603050405020304" pitchFamily="18" charset="0"/>
                          <a:cs typeface="Times New Roman" panose="02020603050405020304" pitchFamily="18" charset="0"/>
                        </a:rPr>
                        <a:t> </a:t>
                      </a:r>
                      <a:r>
                        <a:rPr lang="en-US" sz="3200" b="1" err="1">
                          <a:effectLst/>
                          <a:latin typeface="Times New Roman" panose="02020603050405020304" pitchFamily="18" charset="0"/>
                          <a:cs typeface="Times New Roman" panose="02020603050405020304" pitchFamily="18" charset="0"/>
                        </a:rPr>
                        <a:t>cần</a:t>
                      </a:r>
                      <a:r>
                        <a:rPr lang="en-US" sz="3200" b="1">
                          <a:effectLst/>
                          <a:latin typeface="Times New Roman" panose="02020603050405020304" pitchFamily="18" charset="0"/>
                          <a:cs typeface="Times New Roman" panose="02020603050405020304" pitchFamily="18" charset="0"/>
                        </a:rPr>
                        <a:t> </a:t>
                      </a:r>
                      <a:r>
                        <a:rPr lang="en-US" sz="3200" b="1" err="1">
                          <a:effectLst/>
                          <a:latin typeface="Times New Roman" panose="02020603050405020304" pitchFamily="18" charset="0"/>
                          <a:cs typeface="Times New Roman" panose="02020603050405020304" pitchFamily="18" charset="0"/>
                        </a:rPr>
                        <a:t>đạt</a:t>
                      </a:r>
                      <a:endParaRPr lang="en-US" sz="3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1927167"/>
                  </a:ext>
                </a:extLst>
              </a:tr>
              <a:tr h="0">
                <a:tc>
                  <a:txBody>
                    <a:bodyPr/>
                    <a:lstStyle/>
                    <a:p>
                      <a:pPr indent="0" algn="l">
                        <a:lnSpc>
                          <a:spcPct val="90000"/>
                        </a:lnSpc>
                        <a:spcBef>
                          <a:spcPts val="0"/>
                        </a:spcBef>
                        <a:spcAft>
                          <a:spcPts val="0"/>
                        </a:spcAft>
                      </a:pPr>
                      <a:r>
                        <a:rPr lang="en-US" sz="3200" kern="1200" err="1">
                          <a:effectLst/>
                          <a:latin typeface="Times New Roman" panose="02020603050405020304" pitchFamily="18" charset="0"/>
                          <a:cs typeface="Times New Roman" panose="02020603050405020304" pitchFamily="18" charset="0"/>
                        </a:rPr>
                        <a:t>Chuyển</a:t>
                      </a:r>
                      <a:r>
                        <a:rPr lang="en-US" sz="3200" kern="1200">
                          <a:effectLst/>
                          <a:latin typeface="Times New Roman" panose="02020603050405020304" pitchFamily="18" charset="0"/>
                          <a:cs typeface="Times New Roman" panose="02020603050405020304" pitchFamily="18" charset="0"/>
                        </a:rPr>
                        <a:t> </a:t>
                      </a:r>
                      <a:r>
                        <a:rPr lang="en-US" sz="3200" kern="1200" err="1">
                          <a:effectLst/>
                          <a:latin typeface="Times New Roman" panose="02020603050405020304" pitchFamily="18" charset="0"/>
                          <a:cs typeface="Times New Roman" panose="02020603050405020304" pitchFamily="18" charset="0"/>
                        </a:rPr>
                        <a:t>động</a:t>
                      </a:r>
                      <a:r>
                        <a:rPr lang="en-US" sz="3200" kern="1200">
                          <a:effectLst/>
                          <a:latin typeface="Times New Roman" panose="02020603050405020304" pitchFamily="18" charset="0"/>
                          <a:cs typeface="Times New Roman" panose="02020603050405020304" pitchFamily="18" charset="0"/>
                        </a:rPr>
                        <a:t> </a:t>
                      </a:r>
                      <a:r>
                        <a:rPr lang="en-US" sz="3200" kern="1200" err="1">
                          <a:effectLst/>
                          <a:latin typeface="Times New Roman" panose="02020603050405020304" pitchFamily="18" charset="0"/>
                          <a:cs typeface="Times New Roman" panose="02020603050405020304" pitchFamily="18" charset="0"/>
                        </a:rPr>
                        <a:t>biến</a:t>
                      </a:r>
                      <a:r>
                        <a:rPr lang="en-US" sz="3200" kern="1200">
                          <a:effectLst/>
                          <a:latin typeface="Times New Roman" panose="02020603050405020304" pitchFamily="18" charset="0"/>
                          <a:cs typeface="Times New Roman" panose="02020603050405020304" pitchFamily="18" charset="0"/>
                        </a:rPr>
                        <a:t> </a:t>
                      </a:r>
                      <a:r>
                        <a:rPr lang="en-US" sz="3200" kern="1200" err="1">
                          <a:effectLst/>
                          <a:latin typeface="Times New Roman" panose="02020603050405020304" pitchFamily="18" charset="0"/>
                          <a:cs typeface="Times New Roman" panose="02020603050405020304" pitchFamily="18" charset="0"/>
                        </a:rPr>
                        <a:t>đổi</a:t>
                      </a:r>
                      <a:endParaRPr lang="en-US" sz="3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r>
                        <a:rPr lang="vi-VN" sz="3200" kern="1200" dirty="0">
                          <a:solidFill>
                            <a:schemeClr val="tx1"/>
                          </a:solidFill>
                          <a:effectLst/>
                          <a:latin typeface="Times New Roman" panose="02020603050405020304" pitchFamily="18" charset="0"/>
                          <a:cs typeface="Times New Roman" panose="02020603050405020304" pitchFamily="18" charset="0"/>
                        </a:rPr>
                        <a:t>– Vận dụng được các công thức của chuyển động thẳng biến đổi đều.</a:t>
                      </a:r>
                      <a:endParaRPr lang="en-US" sz="3200" kern="1200" dirty="0">
                        <a:solidFill>
                          <a:schemeClr val="tx1"/>
                        </a:solidFill>
                        <a:effectLst/>
                        <a:latin typeface="Times New Roman" panose="02020603050405020304" pitchFamily="18" charset="0"/>
                        <a:cs typeface="Times New Roman" panose="02020603050405020304" pitchFamily="18" charset="0"/>
                      </a:endParaRPr>
                    </a:p>
                    <a:p>
                      <a:r>
                        <a:rPr lang="vi-VN" sz="3200" kern="1200" dirty="0">
                          <a:solidFill>
                            <a:schemeClr val="tx1"/>
                          </a:solidFill>
                          <a:effectLst/>
                          <a:latin typeface="Times New Roman" panose="02020603050405020304" pitchFamily="18" charset="0"/>
                          <a:cs typeface="Times New Roman" panose="02020603050405020304" pitchFamily="18" charset="0"/>
                        </a:rPr>
                        <a:t>– Mô tả và giải thích được chuyển động khi vật có vận tốc không đổi theo một phương và có gia tốc không đổi theo phương vuông góc với phương này.</a:t>
                      </a:r>
                      <a:endParaRPr lang="en-US" sz="3200" kern="1200" dirty="0">
                        <a:solidFill>
                          <a:schemeClr val="tx1"/>
                        </a:solidFill>
                        <a:effectLst/>
                        <a:latin typeface="Times New Roman" panose="02020603050405020304" pitchFamily="18" charset="0"/>
                        <a:cs typeface="Times New Roman" panose="02020603050405020304" pitchFamily="18" charset="0"/>
                      </a:endParaRPr>
                    </a:p>
                    <a:p>
                      <a:r>
                        <a:rPr lang="en-US" sz="3200" b="0" kern="1200" dirty="0">
                          <a:solidFill>
                            <a:schemeClr val="tx1"/>
                          </a:solidFill>
                          <a:effectLst/>
                          <a:latin typeface="Times New Roman" panose="02020603050405020304" pitchFamily="18" charset="0"/>
                          <a:cs typeface="Times New Roman" panose="02020603050405020304" pitchFamily="18" charset="0"/>
                        </a:rPr>
                        <a:t>– </a:t>
                      </a:r>
                      <a:r>
                        <a:rPr lang="nb-NO" sz="3200" b="0" kern="1200" dirty="0">
                          <a:solidFill>
                            <a:schemeClr val="bg1"/>
                          </a:solidFill>
                          <a:effectLst/>
                          <a:latin typeface="Times New Roman" panose="02020603050405020304" pitchFamily="18" charset="0"/>
                          <a:cs typeface="Times New Roman" panose="02020603050405020304" pitchFamily="18" charset="0"/>
                        </a:rPr>
                        <a:t>Thảo luận để thiết kế phương án hoặc lựa chọn phương án và thực hiện phương án,</a:t>
                      </a:r>
                      <a:r>
                        <a:rPr lang="nb-NO" sz="3200" b="0" kern="1200" dirty="0">
                          <a:solidFill>
                            <a:schemeClr val="tx1"/>
                          </a:solidFill>
                          <a:effectLst/>
                          <a:latin typeface="Times New Roman" panose="02020603050405020304" pitchFamily="18" charset="0"/>
                          <a:cs typeface="Times New Roman" panose="02020603050405020304" pitchFamily="18" charset="0"/>
                        </a:rPr>
                        <a:t> </a:t>
                      </a:r>
                      <a:r>
                        <a:rPr lang="nb-NO" sz="3200" b="0" kern="1200" dirty="0">
                          <a:solidFill>
                            <a:srgbClr val="C00000"/>
                          </a:solidFill>
                          <a:effectLst/>
                          <a:latin typeface="Times New Roman" panose="02020603050405020304" pitchFamily="18" charset="0"/>
                          <a:cs typeface="Times New Roman" panose="02020603050405020304" pitchFamily="18" charset="0"/>
                        </a:rPr>
                        <a:t>đo được gia tốc rơi tự do bằng dụng cụ thực hành.</a:t>
                      </a:r>
                      <a:endParaRPr lang="en-US" sz="3200" b="0" kern="1200" dirty="0">
                        <a:solidFill>
                          <a:srgbClr val="C00000"/>
                        </a:solidFill>
                        <a:effectLst/>
                        <a:latin typeface="Times New Roman" panose="02020603050405020304" pitchFamily="18" charset="0"/>
                        <a:cs typeface="Times New Roman" panose="02020603050405020304" pitchFamily="18" charset="0"/>
                      </a:endParaRPr>
                    </a:p>
                    <a:p>
                      <a:pPr marL="0" algn="l" defTabSz="914400" rtl="0" eaLnBrk="1" latinLnBrk="0" hangingPunct="1"/>
                      <a:r>
                        <a:rPr lang="en-US" sz="3200" kern="1200" dirty="0">
                          <a:solidFill>
                            <a:schemeClr val="tx1"/>
                          </a:solidFill>
                          <a:effectLst/>
                          <a:latin typeface="Times New Roman" panose="02020603050405020304" pitchFamily="18" charset="0"/>
                          <a:ea typeface="+mn-ea"/>
                          <a:cs typeface="Times New Roman" panose="02020603050405020304" pitchFamily="18" charset="0"/>
                        </a:rPr>
                        <a:t>– T</a:t>
                      </a:r>
                      <a:r>
                        <a:rPr lang="nb-NO" sz="3200" kern="1200" dirty="0">
                          <a:solidFill>
                            <a:schemeClr val="tx1"/>
                          </a:solidFill>
                          <a:effectLst/>
                          <a:latin typeface="Times New Roman" panose="02020603050405020304" pitchFamily="18" charset="0"/>
                          <a:ea typeface="+mn-ea"/>
                          <a:cs typeface="Times New Roman" panose="02020603050405020304" pitchFamily="18" charset="0"/>
                        </a:rPr>
                        <a:t>hực hiện được dự án hay đề tài nghiên cứu tìm điều kiện ném vật trong không khí ở độ cao nào đó để đạt độ cao hoặc tầm xa lớn nhất</a:t>
                      </a:r>
                      <a:r>
                        <a:rPr lang="en-US" sz="3200" kern="1200" dirty="0">
                          <a:solidFill>
                            <a:schemeClr val="tx1"/>
                          </a:solidFill>
                          <a:effectLst/>
                          <a:latin typeface="Times New Roman" panose="02020603050405020304" pitchFamily="18" charset="0"/>
                          <a:ea typeface="+mn-ea"/>
                          <a:cs typeface="Times New Roman" panose="02020603050405020304" pitchFamily="18" charset="0"/>
                        </a:rPr>
                        <a:t>.</a:t>
                      </a:r>
                    </a:p>
                  </a:txBody>
                  <a:tcPr marL="68580" marR="68580" marT="0" marB="0"/>
                </a:tc>
                <a:extLst>
                  <a:ext uri="{0D108BD9-81ED-4DB2-BD59-A6C34878D82A}">
                    <a16:rowId xmlns:a16="http://schemas.microsoft.com/office/drawing/2014/main" val="3887393160"/>
                  </a:ext>
                </a:extLst>
              </a:tr>
            </a:tbl>
          </a:graphicData>
        </a:graphic>
      </p:graphicFrame>
    </p:spTree>
    <p:extLst>
      <p:ext uri="{BB962C8B-B14F-4D97-AF65-F5344CB8AC3E}">
        <p14:creationId xmlns:p14="http://schemas.microsoft.com/office/powerpoint/2010/main" val="57034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9E60-55F6-0029-8745-EA5B68A56A24}"/>
              </a:ext>
            </a:extLst>
          </p:cNvPr>
          <p:cNvSpPr>
            <a:spLocks noGrp="1"/>
          </p:cNvSpPr>
          <p:nvPr>
            <p:ph type="title"/>
          </p:nvPr>
        </p:nvSpPr>
        <p:spPr/>
        <p:txBody>
          <a:bodyPr>
            <a:normAutofit/>
          </a:bodyPr>
          <a:lstStyle/>
          <a:p>
            <a:r>
              <a:rPr lang="en-US" sz="3200" b="1" dirty="0" err="1">
                <a:latin typeface="Times New Roman" panose="02020603050405020304" pitchFamily="18" charset="0"/>
                <a:cs typeface="Times New Roman" panose="02020603050405020304" pitchFamily="18" charset="0"/>
              </a:rPr>
              <a:t>Ii</a:t>
            </a:r>
            <a:r>
              <a:rPr lang="en-US" sz="3200" b="1" dirty="0">
                <a:latin typeface="Times New Roman" panose="02020603050405020304" pitchFamily="18" charset="0"/>
                <a:cs typeface="Times New Roman" panose="02020603050405020304" pitchFamily="18" charset="0"/>
              </a:rPr>
              <a:t>. ĐÁNH GIÁ NĂNG LỰC</a:t>
            </a:r>
            <a:endParaRPr lang="en-US" sz="3200" dirty="0"/>
          </a:p>
        </p:txBody>
      </p:sp>
      <p:sp>
        <p:nvSpPr>
          <p:cNvPr id="4" name="Slide Number Placeholder 3">
            <a:extLst>
              <a:ext uri="{FF2B5EF4-FFF2-40B4-BE49-F238E27FC236}">
                <a16:creationId xmlns:a16="http://schemas.microsoft.com/office/drawing/2014/main" id="{41568C6F-43ED-0D83-B5ED-412EA5A91F7F}"/>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6" name="Picture 5">
            <a:extLst>
              <a:ext uri="{FF2B5EF4-FFF2-40B4-BE49-F238E27FC236}">
                <a16:creationId xmlns:a16="http://schemas.microsoft.com/office/drawing/2014/main" id="{0BEE9ECF-D4A8-86F0-EEE4-BDB22F4AE9DB}"/>
              </a:ext>
            </a:extLst>
          </p:cNvPr>
          <p:cNvPicPr>
            <a:picLocks noChangeAspect="1"/>
          </p:cNvPicPr>
          <p:nvPr/>
        </p:nvPicPr>
        <p:blipFill>
          <a:blip r:embed="rId2"/>
          <a:stretch>
            <a:fillRect/>
          </a:stretch>
        </p:blipFill>
        <p:spPr>
          <a:xfrm>
            <a:off x="1848676" y="2057402"/>
            <a:ext cx="8494648" cy="4486667"/>
          </a:xfrm>
          <a:prstGeom prst="rect">
            <a:avLst/>
          </a:prstGeom>
        </p:spPr>
      </p:pic>
    </p:spTree>
    <p:extLst>
      <p:ext uri="{BB962C8B-B14F-4D97-AF65-F5344CB8AC3E}">
        <p14:creationId xmlns:p14="http://schemas.microsoft.com/office/powerpoint/2010/main" val="1208654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3F8CC9-C386-4048-9B12-DD98024CD53A}"/>
              </a:ext>
            </a:extLst>
          </p:cNvPr>
          <p:cNvPicPr>
            <a:picLocks noChangeAspect="1"/>
          </p:cNvPicPr>
          <p:nvPr/>
        </p:nvPicPr>
        <p:blipFill>
          <a:blip r:embed="rId2"/>
          <a:stretch>
            <a:fillRect/>
          </a:stretch>
        </p:blipFill>
        <p:spPr>
          <a:xfrm>
            <a:off x="1423979" y="157161"/>
            <a:ext cx="9645168" cy="6583680"/>
          </a:xfrm>
          <a:prstGeom prst="rect">
            <a:avLst/>
          </a:prstGeom>
        </p:spPr>
      </p:pic>
      <p:sp>
        <p:nvSpPr>
          <p:cNvPr id="5" name="Footer Placeholder 4">
            <a:extLst>
              <a:ext uri="{FF2B5EF4-FFF2-40B4-BE49-F238E27FC236}">
                <a16:creationId xmlns:a16="http://schemas.microsoft.com/office/drawing/2014/main" id="{C0654DBF-707D-47D9-BF27-594AD91FC00B}"/>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https://www.facebook.com/nguyenanvly/</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88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DF92E-11D4-4084-893D-FB723B5D0F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A1452A-9078-1704-54FC-B172EA498A74}"/>
              </a:ext>
            </a:extLst>
          </p:cNvPr>
          <p:cNvSpPr>
            <a:spLocks noGrp="1"/>
          </p:cNvSpPr>
          <p:nvPr>
            <p:ph type="title"/>
          </p:nvPr>
        </p:nvSpPr>
        <p:spPr/>
        <p:txBody>
          <a:bodyPr>
            <a:normAutofit/>
          </a:bodyPr>
          <a:lstStyle/>
          <a:p>
            <a:r>
              <a:rPr lang="en-US" sz="3200" b="1" dirty="0" err="1">
                <a:latin typeface="Times New Roman" panose="02020603050405020304" pitchFamily="18" charset="0"/>
                <a:cs typeface="Times New Roman" panose="02020603050405020304" pitchFamily="18" charset="0"/>
              </a:rPr>
              <a:t>Ii</a:t>
            </a:r>
            <a:r>
              <a:rPr lang="en-US" sz="3200" b="1" dirty="0">
                <a:latin typeface="Times New Roman" panose="02020603050405020304" pitchFamily="18" charset="0"/>
                <a:cs typeface="Times New Roman" panose="02020603050405020304" pitchFamily="18" charset="0"/>
              </a:rPr>
              <a:t>. ĐÁNH GIÁ NĂNG LỰC</a:t>
            </a:r>
          </a:p>
        </p:txBody>
      </p:sp>
      <p:sp>
        <p:nvSpPr>
          <p:cNvPr id="3" name="Content Placeholder 2">
            <a:extLst>
              <a:ext uri="{FF2B5EF4-FFF2-40B4-BE49-F238E27FC236}">
                <a16:creationId xmlns:a16="http://schemas.microsoft.com/office/drawing/2014/main" id="{D0EFB5AD-7C11-1F54-4BCF-A9B7BAE3A5B2}"/>
              </a:ext>
            </a:extLst>
          </p:cNvPr>
          <p:cNvSpPr>
            <a:spLocks noGrp="1"/>
          </p:cNvSpPr>
          <p:nvPr>
            <p:ph idx="1"/>
          </p:nvPr>
        </p:nvSpPr>
        <p:spPr>
          <a:xfrm>
            <a:off x="685800" y="1791148"/>
            <a:ext cx="10820400" cy="4024125"/>
          </a:xfrm>
        </p:spPr>
        <p:txBody>
          <a:bodyPr/>
          <a:lstStyle/>
          <a:p>
            <a:pPr marL="0" indent="0" algn="ctr">
              <a:lnSpc>
                <a:spcPct val="100000"/>
              </a:lnSpc>
              <a:spcBef>
                <a:spcPts val="0"/>
              </a:spcBef>
              <a:buNone/>
            </a:pPr>
            <a:r>
              <a:rPr lang="en-US" altLang="en-US" sz="3200" b="1" dirty="0">
                <a:latin typeface="Times New Roman" charset="0"/>
                <a:ea typeface="Times New Roman" charset="0"/>
                <a:cs typeface="Times New Roman" charset="0"/>
              </a:rPr>
              <a:t>1. </a:t>
            </a:r>
            <a:r>
              <a:rPr lang="en-US" altLang="en-US" sz="3200" b="1" dirty="0" err="1">
                <a:latin typeface="Times New Roman" charset="0"/>
                <a:ea typeface="Times New Roman" charset="0"/>
                <a:cs typeface="Times New Roman" charset="0"/>
              </a:rPr>
              <a:t>Kiểm</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tra</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và</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đánh</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giá</a:t>
            </a:r>
            <a:r>
              <a:rPr lang="en-US" altLang="en-US" sz="3200" b="1" dirty="0">
                <a:latin typeface="Times New Roman" charset="0"/>
                <a:ea typeface="Times New Roman" charset="0"/>
                <a:cs typeface="Times New Roman" charset="0"/>
              </a:rPr>
              <a:t> (assessment)</a:t>
            </a:r>
            <a:endParaRPr lang="en-US" sz="3200" dirty="0">
              <a:solidFill>
                <a:srgbClr val="FF0000"/>
              </a:solidFill>
              <a:latin typeface="Times New Roman" panose="02020603050405020304" pitchFamily="18" charset="0"/>
              <a:cs typeface="Times New Roman" panose="02020603050405020304" pitchFamily="18" charset="0"/>
            </a:endParaRPr>
          </a:p>
          <a:p>
            <a:pPr marL="0" indent="0">
              <a:spcBef>
                <a:spcPts val="400"/>
              </a:spcBef>
              <a:buNone/>
            </a:pPr>
            <a:r>
              <a:rPr lang="en-US" altLang="en-US" sz="3200"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Kiểm</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tra</a:t>
            </a:r>
            <a:r>
              <a:rPr lang="en-US" altLang="en-US" sz="3200" b="1" dirty="0">
                <a:solidFill>
                  <a:srgbClr val="FF0000"/>
                </a:solidFill>
                <a:latin typeface="Times New Roman" pitchFamily="18" charset="0"/>
                <a:cs typeface="Times New Roman" pitchFamily="18" charset="0"/>
              </a:rPr>
              <a:t> </a:t>
            </a:r>
            <a:r>
              <a:rPr lang="en-US" altLang="en-US" sz="3200" dirty="0" err="1">
                <a:latin typeface="Times New Roman" charset="0"/>
                <a:ea typeface="Times New Roman" charset="0"/>
                <a:cs typeface="Times New Roman" charset="0"/>
              </a:rPr>
              <a:t>tương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ứng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với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Đo</a:t>
            </a:r>
            <a:r>
              <a:rPr lang="en-US" altLang="en-US" sz="3200" dirty="0">
                <a:latin typeface="Times New Roman" charset="0"/>
                <a:ea typeface="Times New Roman" charset="0"/>
                <a:cs typeface="Times New Roman" charset="0"/>
              </a:rPr>
              <a:t> (measurement)</a:t>
            </a:r>
          </a:p>
          <a:p>
            <a:pPr marL="0" indent="0">
              <a:spcBef>
                <a:spcPts val="400"/>
              </a:spcBef>
              <a:buNone/>
            </a:pPr>
            <a:r>
              <a:rPr lang="vi-VN" altLang="en-US" sz="3200" dirty="0">
                <a:latin typeface="Times New Roman" charset="0"/>
                <a:ea typeface="Times New Roman" charset="0"/>
                <a:cs typeface="Times New Roman" charset="0"/>
              </a:rPr>
              <a:t>T</a:t>
            </a:r>
            <a:r>
              <a:rPr lang="en-US" altLang="en-US" sz="3200" dirty="0" err="1">
                <a:latin typeface="Times New Roman" charset="0"/>
                <a:ea typeface="Times New Roman" charset="0"/>
                <a:cs typeface="Times New Roman" charset="0"/>
              </a:rPr>
              <a:t>rong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giáo</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dục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và</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đào</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tạo</a:t>
            </a:r>
            <a:r>
              <a:rPr lang="en-US" altLang="en-US" sz="3200" dirty="0">
                <a:latin typeface="Times New Roman" charset="0"/>
                <a:ea typeface="Times New Roman" charset="0"/>
                <a:cs typeface="Times New Roman" charset="0"/>
              </a:rPr>
              <a:t>, </a:t>
            </a:r>
            <a:r>
              <a:rPr lang="vi-VN" altLang="en-US" sz="3200" dirty="0">
                <a:latin typeface="Times New Roman" charset="0"/>
                <a:ea typeface="Times New Roman" charset="0"/>
                <a:cs typeface="Times New Roman" charset="0"/>
              </a:rPr>
              <a:t>c</a:t>
            </a:r>
            <a:r>
              <a:rPr lang="en-US" altLang="en-US" sz="3200" dirty="0" err="1">
                <a:latin typeface="Times New Roman" charset="0"/>
                <a:ea typeface="Times New Roman" charset="0"/>
                <a:cs typeface="Times New Roman" charset="0"/>
              </a:rPr>
              <a:t>ông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cụ</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để</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đo</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là</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hệ</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thống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câu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hỏi</a:t>
            </a:r>
            <a:r>
              <a:rPr lang="en-US" altLang="en-US" sz="3200" dirty="0">
                <a:latin typeface="Times New Roman" charset="0"/>
                <a:ea typeface="Times New Roman" charset="0"/>
                <a:cs typeface="Times New Roman" charset="0"/>
              </a:rPr>
              <a:t>” (questionnaires) </a:t>
            </a:r>
            <a:r>
              <a:rPr lang="en-US" altLang="en-US" sz="3200" dirty="0" err="1">
                <a:latin typeface="Times New Roman" charset="0"/>
                <a:ea typeface="Times New Roman" charset="0"/>
                <a:cs typeface="Times New Roman" charset="0"/>
              </a:rPr>
              <a:t>và</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bài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trắc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nghiệm</a:t>
            </a:r>
            <a:r>
              <a:rPr lang="en-US" altLang="en-US" sz="3200" dirty="0">
                <a:latin typeface="Times New Roman" charset="0"/>
                <a:ea typeface="Times New Roman" charset="0"/>
                <a:cs typeface="Times New Roman" charset="0"/>
              </a:rPr>
              <a:t>” (test) </a:t>
            </a:r>
            <a:r>
              <a:rPr lang="en-US" altLang="en-US" sz="3200" dirty="0" err="1">
                <a:latin typeface="Times New Roman" charset="0"/>
                <a:ea typeface="Times New Roman" charset="0"/>
                <a:cs typeface="Times New Roman" charset="0"/>
              </a:rPr>
              <a:t>còn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gọi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là</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bài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kiểm</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tra</a:t>
            </a:r>
            <a:r>
              <a:rPr lang="en-US" altLang="en-US" sz="3200" dirty="0">
                <a:latin typeface="Times New Roman" charset="0"/>
                <a:ea typeface="Times New Roman" charset="0"/>
                <a:cs typeface="Times New Roman" charset="0"/>
              </a:rPr>
              <a:t> hay </a:t>
            </a:r>
            <a:r>
              <a:rPr lang="en-US" altLang="en-US" sz="3200" dirty="0" err="1">
                <a:latin typeface="Times New Roman" charset="0"/>
                <a:ea typeface="Times New Roman" charset="0"/>
                <a:cs typeface="Times New Roman" charset="0"/>
              </a:rPr>
              <a:t>bài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thi</a:t>
            </a:r>
            <a:r>
              <a:rPr lang="en-US" altLang="en-US" sz="3200" dirty="0">
                <a:latin typeface="Times New Roman" charset="0"/>
                <a:ea typeface="Times New Roman" charset="0"/>
                <a:cs typeface="Times New Roman" charset="0"/>
              </a:rPr>
              <a:t> (bao </a:t>
            </a:r>
            <a:r>
              <a:rPr lang="en-US" altLang="en-US" sz="3200" dirty="0" err="1">
                <a:latin typeface="Times New Roman" charset="0"/>
                <a:ea typeface="Times New Roman" charset="0"/>
                <a:cs typeface="Times New Roman" charset="0"/>
              </a:rPr>
              <a:t>gồm</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tự</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luận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và</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trắc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nghiệm</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khách</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quan</a:t>
            </a:r>
            <a:r>
              <a:rPr lang="en-US" altLang="en-US" sz="3200" dirty="0">
                <a:latin typeface="Times New Roman" charset="0"/>
                <a:ea typeface="Times New Roman" charset="0"/>
                <a:cs typeface="Times New Roman" charset="0"/>
              </a:rPr>
              <a:t>).</a:t>
            </a:r>
          </a:p>
          <a:p>
            <a:pPr marL="0" indent="0">
              <a:spcBef>
                <a:spcPts val="400"/>
              </a:spcBef>
              <a:buNone/>
            </a:pPr>
            <a:r>
              <a:rPr lang="en-US" altLang="en-US" sz="3200"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Đánh</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giá</a:t>
            </a:r>
            <a:r>
              <a:rPr lang="en-US" altLang="en-US" sz="3200" dirty="0">
                <a:latin typeface="Times New Roman" charset="0"/>
                <a:ea typeface="Times New Roman" charset="0"/>
                <a:cs typeface="Times New Roman" charset="0"/>
              </a:rPr>
              <a:t> (evaluation)</a:t>
            </a:r>
          </a:p>
          <a:p>
            <a:pPr marL="0" indent="0">
              <a:spcBef>
                <a:spcPts val="400"/>
              </a:spcBef>
              <a:buNone/>
            </a:pPr>
            <a:r>
              <a:rPr lang="en-US" altLang="en-US" sz="3200" dirty="0" err="1">
                <a:latin typeface="Times New Roman" charset="0"/>
                <a:ea typeface="Times New Roman" charset="0"/>
                <a:cs typeface="Times New Roman" charset="0"/>
              </a:rPr>
              <a:t>Công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cụ</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để</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đánh</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giá</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là</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các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chuẩn</a:t>
            </a:r>
            <a:r>
              <a:rPr lang="en-US" altLang="en-US" sz="3200" dirty="0">
                <a:latin typeface="Times New Roman" charset="0"/>
                <a:ea typeface="Times New Roman" charset="0"/>
                <a:cs typeface="Times New Roman" charset="0"/>
              </a:rPr>
              <a:t>” (standards), “</a:t>
            </a:r>
            <a:r>
              <a:rPr lang="en-US" altLang="en-US" sz="3200" dirty="0" err="1">
                <a:latin typeface="Times New Roman" charset="0"/>
                <a:ea typeface="Times New Roman" charset="0"/>
                <a:cs typeface="Times New Roman" charset="0"/>
              </a:rPr>
              <a:t>các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tiêu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chí</a:t>
            </a:r>
            <a:r>
              <a:rPr lang="en-US" altLang="en-US" sz="3200" dirty="0">
                <a:latin typeface="Times New Roman" charset="0"/>
                <a:ea typeface="Times New Roman" charset="0"/>
                <a:cs typeface="Times New Roman" charset="0"/>
              </a:rPr>
              <a:t>” (criteria) </a:t>
            </a:r>
            <a:r>
              <a:rPr lang="en-US" altLang="en-US" sz="3200" dirty="0" err="1">
                <a:latin typeface="Times New Roman" charset="0"/>
                <a:ea typeface="Times New Roman" charset="0"/>
                <a:cs typeface="Times New Roman" charset="0"/>
              </a:rPr>
              <a:t>được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viết</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dưới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dạng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bảng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kiểm</a:t>
            </a:r>
            <a:r>
              <a:rPr lang="en-US" altLang="en-US" sz="3200" dirty="0">
                <a:latin typeface="Times New Roman" charset="0"/>
                <a:ea typeface="Times New Roman" charset="0"/>
                <a:cs typeface="Times New Roman" charset="0"/>
              </a:rPr>
              <a:t>”.</a:t>
            </a:r>
            <a:endParaRPr lang="en-US" sz="3200" dirty="0"/>
          </a:p>
          <a:p>
            <a:endParaRPr lang="en-US" dirty="0"/>
          </a:p>
        </p:txBody>
      </p:sp>
      <p:sp>
        <p:nvSpPr>
          <p:cNvPr id="4" name="Slide Number Placeholder 3">
            <a:extLst>
              <a:ext uri="{FF2B5EF4-FFF2-40B4-BE49-F238E27FC236}">
                <a16:creationId xmlns:a16="http://schemas.microsoft.com/office/drawing/2014/main" id="{63DFE16D-0FD8-15FB-7EBA-E6A074D466B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1"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51"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1763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ABD20-EB2E-3658-FAF8-6B9A35DD2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7165F-70AD-7746-FEC4-F1F0D2853F78}"/>
              </a:ext>
            </a:extLst>
          </p:cNvPr>
          <p:cNvSpPr>
            <a:spLocks noGrp="1"/>
          </p:cNvSpPr>
          <p:nvPr>
            <p:ph type="title"/>
          </p:nvPr>
        </p:nvSpPr>
        <p:spPr/>
        <p:txBody>
          <a:bodyPr>
            <a:normAutofit/>
          </a:bodyPr>
          <a:lstStyle/>
          <a:p>
            <a:r>
              <a:rPr lang="en-US" sz="3200" b="1" dirty="0" err="1">
                <a:latin typeface="Times New Roman" panose="02020603050405020304" pitchFamily="18" charset="0"/>
                <a:cs typeface="Times New Roman" panose="02020603050405020304" pitchFamily="18" charset="0"/>
              </a:rPr>
              <a:t>Ii</a:t>
            </a:r>
            <a:r>
              <a:rPr lang="en-US" sz="3200" b="1" dirty="0">
                <a:latin typeface="Times New Roman" panose="02020603050405020304" pitchFamily="18" charset="0"/>
                <a:cs typeface="Times New Roman" panose="02020603050405020304" pitchFamily="18" charset="0"/>
              </a:rPr>
              <a:t>. ĐÁNH GIÁ NĂNG LỰC</a:t>
            </a:r>
          </a:p>
        </p:txBody>
      </p:sp>
      <p:sp>
        <p:nvSpPr>
          <p:cNvPr id="3" name="Content Placeholder 2">
            <a:extLst>
              <a:ext uri="{FF2B5EF4-FFF2-40B4-BE49-F238E27FC236}">
                <a16:creationId xmlns:a16="http://schemas.microsoft.com/office/drawing/2014/main" id="{B9B7116A-0623-A481-1305-7FCB51ACC145}"/>
              </a:ext>
            </a:extLst>
          </p:cNvPr>
          <p:cNvSpPr>
            <a:spLocks noGrp="1"/>
          </p:cNvSpPr>
          <p:nvPr>
            <p:ph idx="1"/>
          </p:nvPr>
        </p:nvSpPr>
        <p:spPr>
          <a:xfrm>
            <a:off x="685800" y="1791148"/>
            <a:ext cx="10820400" cy="4024125"/>
          </a:xfrm>
        </p:spPr>
        <p:txBody>
          <a:bodyPr>
            <a:normAutofit/>
          </a:bodyPr>
          <a:lstStyle/>
          <a:p>
            <a:pPr marL="0" indent="0" algn="ctr">
              <a:lnSpc>
                <a:spcPct val="100000"/>
              </a:lnSpc>
              <a:spcBef>
                <a:spcPts val="0"/>
              </a:spcBef>
              <a:buNone/>
            </a:pPr>
            <a:r>
              <a:rPr lang="en-US" altLang="en-US" sz="3200" b="1" dirty="0">
                <a:latin typeface="Times New Roman" charset="0"/>
                <a:ea typeface="Times New Roman" charset="0"/>
                <a:cs typeface="Times New Roman" charset="0"/>
              </a:rPr>
              <a:t>2. </a:t>
            </a:r>
            <a:r>
              <a:rPr lang="en-US" altLang="en-US" sz="3200" b="1" dirty="0" err="1">
                <a:latin typeface="Times New Roman" charset="0"/>
                <a:ea typeface="Times New Roman" charset="0"/>
                <a:cs typeface="Times New Roman" charset="0"/>
              </a:rPr>
              <a:t>Trắc</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nghiệm</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kiểm</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tra</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hoặc</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bài</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thi</a:t>
            </a:r>
            <a:r>
              <a:rPr lang="en-US" altLang="en-US" sz="3200" b="1" dirty="0">
                <a:latin typeface="Times New Roman" charset="0"/>
                <a:ea typeface="Times New Roman" charset="0"/>
                <a:cs typeface="Times New Roman" charset="0"/>
              </a:rPr>
              <a:t>)</a:t>
            </a:r>
            <a:endParaRPr lang="en-US" sz="3200" dirty="0">
              <a:solidFill>
                <a:srgbClr val="FF0000"/>
              </a:solidFill>
              <a:latin typeface="Times New Roman" panose="02020603050405020304" pitchFamily="18" charset="0"/>
              <a:cs typeface="Times New Roman" panose="02020603050405020304" pitchFamily="18" charset="0"/>
            </a:endParaRPr>
          </a:p>
          <a:p>
            <a:pPr marL="0" indent="0">
              <a:spcBef>
                <a:spcPts val="400"/>
              </a:spcBef>
              <a:buNone/>
            </a:pPr>
            <a:r>
              <a:rPr lang="en-US" altLang="en-US" sz="3200" b="1"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Trắc</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nghiệm</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tự</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luận</a:t>
            </a:r>
            <a:endParaRPr lang="en-US" altLang="en-US" sz="3200" b="1" dirty="0">
              <a:solidFill>
                <a:srgbClr val="FF0000"/>
              </a:solidFill>
              <a:latin typeface="Times New Roman" pitchFamily="18" charset="0"/>
              <a:cs typeface="Times New Roman" pitchFamily="18" charset="0"/>
            </a:endParaRPr>
          </a:p>
          <a:p>
            <a:pPr marL="0" indent="0">
              <a:spcBef>
                <a:spcPts val="400"/>
              </a:spcBef>
              <a:buNone/>
            </a:pPr>
            <a:r>
              <a:rPr lang="en-US" altLang="en-US" sz="3200" dirty="0">
                <a:latin typeface="Times New Roman" charset="0"/>
                <a:ea typeface="Times New Roman" charset="0"/>
                <a:cs typeface="Times New Roman" charset="0"/>
              </a:rPr>
              <a:t>Bao </a:t>
            </a:r>
            <a:r>
              <a:rPr lang="en-US" altLang="en-US" sz="3200" dirty="0" err="1">
                <a:latin typeface="Times New Roman" charset="0"/>
                <a:ea typeface="Times New Roman" charset="0"/>
                <a:cs typeface="Times New Roman" charset="0"/>
              </a:rPr>
              <a:t>gồm</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các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câu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hỏi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tổng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quát</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gộp</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nhiều</a:t>
            </a:r>
            <a:r>
              <a:rPr lang="en-US" altLang="en-US" sz="3200" dirty="0">
                <a:latin typeface="Times New Roman" charset="0"/>
                <a:ea typeface="Times New Roman" charset="0"/>
                <a:cs typeface="Times New Roman" charset="0"/>
              </a:rPr>
              <a:t> ý.</a:t>
            </a:r>
          </a:p>
          <a:p>
            <a:pPr marL="0" indent="0">
              <a:spcBef>
                <a:spcPts val="400"/>
              </a:spcBef>
              <a:buNone/>
            </a:pPr>
            <a:r>
              <a:rPr lang="en-US" altLang="en-US" sz="3200" dirty="0" err="1">
                <a:latin typeface="Times New Roman" charset="0"/>
                <a:ea typeface="Times New Roman" charset="0"/>
                <a:cs typeface="Times New Roman" charset="0"/>
              </a:rPr>
              <a:t>Đáp</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án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có</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thể</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là</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Diễn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giải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Tiểu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luận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Luận</a:t>
            </a:r>
            <a:r>
              <a:rPr lang="en-US" altLang="en-US" sz="3200" dirty="0">
                <a:latin typeface="Times New Roman" charset="0"/>
                <a:ea typeface="Times New Roman" charset="0"/>
                <a:cs typeface="Times New Roman" charset="0"/>
              </a:rPr>
              <a:t> v</a:t>
            </a:r>
            <a:r>
              <a:rPr lang="vi-VN" altLang="en-US" sz="3200" dirty="0">
                <a:latin typeface="Times New Roman" charset="0"/>
                <a:ea typeface="Times New Roman" charset="0"/>
                <a:cs typeface="Times New Roman" charset="0"/>
              </a:rPr>
              <a:t>ă</a:t>
            </a:r>
            <a:r>
              <a:rPr lang="en-US" altLang="en-US" sz="3200" dirty="0">
                <a:latin typeface="Times New Roman" charset="0"/>
                <a:ea typeface="Times New Roman" charset="0"/>
                <a:cs typeface="Times New Roman" charset="0"/>
              </a:rPr>
              <a:t>n, </a:t>
            </a:r>
            <a:r>
              <a:rPr lang="en-US" altLang="en-US" sz="3200" dirty="0" err="1">
                <a:latin typeface="Times New Roman" charset="0"/>
                <a:ea typeface="Times New Roman" charset="0"/>
                <a:cs typeface="Times New Roman" charset="0"/>
              </a:rPr>
              <a:t>Khóa</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luận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Luận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án</a:t>
            </a:r>
            <a:r>
              <a:rPr lang="en-US" altLang="en-US" sz="3200" dirty="0">
                <a:latin typeface="Times New Roman" charset="0"/>
                <a:ea typeface="Times New Roman" charset="0"/>
                <a:cs typeface="Times New Roman" charset="0"/>
              </a:rPr>
              <a:t>.</a:t>
            </a:r>
          </a:p>
          <a:p>
            <a:pPr marL="0" indent="0">
              <a:spcBef>
                <a:spcPts val="400"/>
              </a:spcBef>
              <a:buNone/>
            </a:pPr>
            <a:r>
              <a:rPr lang="en-US" altLang="en-US" sz="3200"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Trắc</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nghiệm</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khách</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quan</a:t>
            </a:r>
            <a:endParaRPr lang="en-US" altLang="en-US" sz="3200" b="1" dirty="0">
              <a:solidFill>
                <a:srgbClr val="FF0000"/>
              </a:solidFill>
              <a:latin typeface="Times New Roman" pitchFamily="18" charset="0"/>
              <a:cs typeface="Times New Roman" pitchFamily="18" charset="0"/>
            </a:endParaRPr>
          </a:p>
          <a:p>
            <a:pPr marL="0" indent="0">
              <a:spcBef>
                <a:spcPts val="400"/>
              </a:spcBef>
              <a:buNone/>
            </a:pPr>
            <a:r>
              <a:rPr lang="en-US" sz="3200" dirty="0" err="1">
                <a:latin typeface="Times New Roman" pitchFamily="18" charset="0"/>
              </a:rPr>
              <a:t>Hỏi</a:t>
            </a:r>
            <a:r>
              <a:rPr lang="en-US" sz="3200" dirty="0">
                <a:latin typeface="Times New Roman" pitchFamily="18" charset="0"/>
              </a:rPr>
              <a:t> </a:t>
            </a:r>
            <a:r>
              <a:rPr lang="en-US" sz="3200" dirty="0" err="1">
                <a:latin typeface="Times New Roman" pitchFamily="18" charset="0"/>
              </a:rPr>
              <a:t>từng</a:t>
            </a:r>
            <a:r>
              <a:rPr lang="en-US" sz="3200" dirty="0">
                <a:latin typeface="Times New Roman" pitchFamily="18" charset="0"/>
              </a:rPr>
              <a:t> ý</a:t>
            </a:r>
          </a:p>
          <a:p>
            <a:pPr marL="0" indent="0">
              <a:spcBef>
                <a:spcPts val="400"/>
              </a:spcBef>
              <a:buNone/>
            </a:pPr>
            <a:r>
              <a:rPr lang="en-US" altLang="en-US" sz="3200" dirty="0" err="1">
                <a:latin typeface="Times New Roman" charset="0"/>
                <a:ea typeface="Times New Roman" charset="0"/>
                <a:cs typeface="Times New Roman" charset="0"/>
              </a:rPr>
              <a:t>Đáp</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án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có</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thể</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là</a:t>
            </a:r>
            <a:r>
              <a:rPr lang="en-US" altLang="en-US" sz="3200" dirty="0">
                <a:latin typeface="Times New Roman" charset="0"/>
                <a:ea typeface="Times New Roman" charset="0"/>
                <a:cs typeface="Times New Roman" charset="0"/>
              </a:rPr>
              <a:t>: </a:t>
            </a:r>
            <a:r>
              <a:rPr lang="en-US" sz="3200" dirty="0" err="1">
                <a:latin typeface="Times New Roman" pitchFamily="18" charset="0"/>
              </a:rPr>
              <a:t>Đúng-sai</a:t>
            </a:r>
            <a:r>
              <a:rPr lang="en-US" sz="3200" dirty="0">
                <a:latin typeface="Times New Roman" pitchFamily="18" charset="0"/>
              </a:rPr>
              <a:t>, </a:t>
            </a:r>
            <a:r>
              <a:rPr lang="en-US" sz="3200" dirty="0" err="1">
                <a:latin typeface="Times New Roman" pitchFamily="18" charset="0"/>
              </a:rPr>
              <a:t>Chọn</a:t>
            </a:r>
            <a:r>
              <a:rPr lang="en-US" sz="3200" dirty="0">
                <a:latin typeface="Times New Roman" pitchFamily="18" charset="0"/>
              </a:rPr>
              <a:t> </a:t>
            </a:r>
            <a:r>
              <a:rPr lang="en-US" sz="3200" dirty="0" err="1">
                <a:latin typeface="Times New Roman" pitchFamily="18" charset="0"/>
              </a:rPr>
              <a:t>trả</a:t>
            </a:r>
            <a:r>
              <a:rPr lang="en-US" sz="3200" dirty="0">
                <a:latin typeface="Times New Roman" pitchFamily="18" charset="0"/>
              </a:rPr>
              <a:t> </a:t>
            </a:r>
            <a:r>
              <a:rPr lang="en-US" sz="3200" dirty="0" err="1">
                <a:latin typeface="Times New Roman" pitchFamily="18" charset="0"/>
              </a:rPr>
              <a:t>lời</a:t>
            </a:r>
            <a:r>
              <a:rPr lang="en-US" sz="3200" dirty="0">
                <a:latin typeface="Times New Roman" pitchFamily="18" charset="0"/>
              </a:rPr>
              <a:t>, </a:t>
            </a:r>
            <a:r>
              <a:rPr lang="en-US" sz="3200" dirty="0" err="1">
                <a:latin typeface="Times New Roman" pitchFamily="18" charset="0"/>
              </a:rPr>
              <a:t>Ghép</a:t>
            </a:r>
            <a:r>
              <a:rPr lang="en-US" sz="3200" dirty="0">
                <a:latin typeface="Times New Roman" pitchFamily="18" charset="0"/>
              </a:rPr>
              <a:t> </a:t>
            </a:r>
            <a:r>
              <a:rPr lang="en-US" sz="3200" dirty="0" err="1">
                <a:latin typeface="Times New Roman" pitchFamily="18" charset="0"/>
              </a:rPr>
              <a:t>câu</a:t>
            </a:r>
            <a:r>
              <a:rPr lang="en-US" sz="3200" dirty="0">
                <a:latin typeface="Times New Roman" pitchFamily="18" charset="0"/>
              </a:rPr>
              <a:t>, </a:t>
            </a:r>
            <a:r>
              <a:rPr lang="en-US" sz="3200" dirty="0" err="1">
                <a:latin typeface="Times New Roman" pitchFamily="18" charset="0"/>
              </a:rPr>
              <a:t>Điền</a:t>
            </a:r>
            <a:r>
              <a:rPr lang="en-US" sz="3200" dirty="0">
                <a:latin typeface="Times New Roman" pitchFamily="18" charset="0"/>
              </a:rPr>
              <a:t> </a:t>
            </a:r>
            <a:r>
              <a:rPr lang="en-US" sz="3200" dirty="0" err="1">
                <a:latin typeface="Times New Roman" pitchFamily="18" charset="0"/>
              </a:rPr>
              <a:t>thêm</a:t>
            </a:r>
            <a:endParaRPr lang="en-US" sz="3200" dirty="0"/>
          </a:p>
          <a:p>
            <a:endParaRPr lang="en-US" dirty="0"/>
          </a:p>
        </p:txBody>
      </p:sp>
      <p:sp>
        <p:nvSpPr>
          <p:cNvPr id="4" name="Slide Number Placeholder 3">
            <a:extLst>
              <a:ext uri="{FF2B5EF4-FFF2-40B4-BE49-F238E27FC236}">
                <a16:creationId xmlns:a16="http://schemas.microsoft.com/office/drawing/2014/main" id="{ABD26D54-68FB-BE1F-8FA3-4E1E7F0D8E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1"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51"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1192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F124B-E011-6D58-0A79-3E6F8A973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4A50E7-B716-90DD-2A58-CA4DC1D830D9}"/>
              </a:ext>
            </a:extLst>
          </p:cNvPr>
          <p:cNvSpPr>
            <a:spLocks noGrp="1"/>
          </p:cNvSpPr>
          <p:nvPr>
            <p:ph type="title"/>
          </p:nvPr>
        </p:nvSpPr>
        <p:spPr>
          <a:xfrm>
            <a:off x="475957" y="319315"/>
            <a:ext cx="11125200" cy="535531"/>
          </a:xfrm>
        </p:spPr>
        <p:txBody>
          <a:bodyPr wrap="square">
            <a:spAutoFit/>
          </a:bodyPr>
          <a:lstStyle/>
          <a:p>
            <a:r>
              <a:rPr lang="en-US" sz="3200" b="1" dirty="0">
                <a:latin typeface="Times New Roman" pitchFamily="18" charset="0"/>
                <a:cs typeface="Times New Roman" pitchFamily="18" charset="0"/>
              </a:rPr>
              <a:t>3. </a:t>
            </a:r>
            <a:r>
              <a:rPr lang="en-US" sz="3200" b="1" dirty="0" err="1">
                <a:latin typeface="Times New Roman" pitchFamily="18" charset="0"/>
                <a:cs typeface="Times New Roman" pitchFamily="18" charset="0"/>
              </a:rPr>
              <a:t>Khác</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biệt</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giữa</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đánh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giá</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nội</a:t>
            </a:r>
            <a:r>
              <a:rPr lang="en-US" sz="3200" b="1" dirty="0">
                <a:latin typeface="Times New Roman" pitchFamily="18" charset="0"/>
                <a:cs typeface="Times New Roman" pitchFamily="18" charset="0"/>
              </a:rPr>
              <a:t> dung </a:t>
            </a:r>
            <a:r>
              <a:rPr lang="en-US" sz="3200" b="1" dirty="0" err="1">
                <a:latin typeface="Times New Roman" pitchFamily="18" charset="0"/>
                <a:cs typeface="Times New Roman" pitchFamily="18" charset="0"/>
              </a:rPr>
              <a:t>và</a:t>
            </a:r>
            <a:r>
              <a:rPr lang="en-US" sz="3200" b="1" dirty="0">
                <a:latin typeface="Times New Roman" pitchFamily="18" charset="0"/>
                <a:cs typeface="Times New Roman" pitchFamily="18" charset="0"/>
              </a:rPr>
              <a:t> đ</a:t>
            </a:r>
            <a:r>
              <a:rPr lang="vi-VN" sz="3200" b="1" dirty="0">
                <a:latin typeface="Times New Roman" panose="02020603050405020304" pitchFamily="18" charset="0"/>
                <a:cs typeface="Times New Roman" panose="02020603050405020304" pitchFamily="18" charset="0"/>
              </a:rPr>
              <a:t>ánh giá năng lực</a:t>
            </a:r>
            <a:endParaRPr lang="en-US" sz="32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E7BC1D4A-5F0E-89F4-7F93-B96CC11E45DD}"/>
              </a:ext>
            </a:extLst>
          </p:cNvPr>
          <p:cNvGraphicFramePr>
            <a:graphicFrameLocks noGrp="1"/>
          </p:cNvGraphicFramePr>
          <p:nvPr>
            <p:extLst>
              <p:ext uri="{D42A27DB-BD31-4B8C-83A1-F6EECF244321}">
                <p14:modId xmlns:p14="http://schemas.microsoft.com/office/powerpoint/2010/main" val="4238776238"/>
              </p:ext>
            </p:extLst>
          </p:nvPr>
        </p:nvGraphicFramePr>
        <p:xfrm>
          <a:off x="612123" y="962171"/>
          <a:ext cx="11125200" cy="4750118"/>
        </p:xfrm>
        <a:graphic>
          <a:graphicData uri="http://schemas.openxmlformats.org/drawingml/2006/table">
            <a:tbl>
              <a:tblPr firstRow="1" firstCol="1" bandRow="1">
                <a:tableStyleId>{5C22544A-7EE6-4342-B048-85BDC9FD1C3A}</a:tableStyleId>
              </a:tblPr>
              <a:tblGrid>
                <a:gridCol w="617866">
                  <a:extLst>
                    <a:ext uri="{9D8B030D-6E8A-4147-A177-3AD203B41FA5}">
                      <a16:colId xmlns:a16="http://schemas.microsoft.com/office/drawing/2014/main" val="1111026655"/>
                    </a:ext>
                  </a:extLst>
                </a:gridCol>
                <a:gridCol w="4233926">
                  <a:extLst>
                    <a:ext uri="{9D8B030D-6E8A-4147-A177-3AD203B41FA5}">
                      <a16:colId xmlns:a16="http://schemas.microsoft.com/office/drawing/2014/main" val="1610463761"/>
                    </a:ext>
                  </a:extLst>
                </a:gridCol>
                <a:gridCol w="6273408">
                  <a:extLst>
                    <a:ext uri="{9D8B030D-6E8A-4147-A177-3AD203B41FA5}">
                      <a16:colId xmlns:a16="http://schemas.microsoft.com/office/drawing/2014/main" val="1278534863"/>
                    </a:ext>
                  </a:extLst>
                </a:gridCol>
              </a:tblGrid>
              <a:tr h="383540">
                <a:tc>
                  <a:txBody>
                    <a:bodyPr/>
                    <a:lstStyle/>
                    <a:p>
                      <a:pPr>
                        <a:lnSpc>
                          <a:spcPct val="107000"/>
                        </a:lnSpc>
                        <a:spcAft>
                          <a:spcPts val="800"/>
                        </a:spcAft>
                      </a:pPr>
                      <a:r>
                        <a:rPr lang="en-US" sz="2800" kern="100">
                          <a:effectLst/>
                          <a:latin typeface="Times New Roman" panose="02020603050405020304" pitchFamily="18" charset="0"/>
                          <a:cs typeface="Times New Roman" panose="02020603050405020304" pitchFamily="18" charset="0"/>
                        </a:rPr>
                        <a:t>Stt</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vi-VN" sz="2800" kern="100">
                          <a:effectLst/>
                          <a:latin typeface="Times New Roman" panose="02020603050405020304" pitchFamily="18" charset="0"/>
                          <a:cs typeface="Times New Roman" panose="02020603050405020304" pitchFamily="18" charset="0"/>
                        </a:rPr>
                        <a:t>Đánh giá nội dung</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7000"/>
                        </a:lnSpc>
                        <a:spcAft>
                          <a:spcPts val="800"/>
                        </a:spcAft>
                      </a:pPr>
                      <a:r>
                        <a:rPr lang="vi-VN" sz="2800" kern="100">
                          <a:effectLst/>
                          <a:latin typeface="Times New Roman" panose="02020603050405020304" pitchFamily="18" charset="0"/>
                          <a:cs typeface="Times New Roman" panose="02020603050405020304" pitchFamily="18" charset="0"/>
                        </a:rPr>
                        <a:t>Đánh giá năng lực</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4101793603"/>
                  </a:ext>
                </a:extLst>
              </a:tr>
              <a:tr h="663575">
                <a:tc>
                  <a:txBody>
                    <a:bodyPr/>
                    <a:lstStyle/>
                    <a:p>
                      <a:pPr>
                        <a:lnSpc>
                          <a:spcPct val="107000"/>
                        </a:lnSpc>
                        <a:spcAft>
                          <a:spcPts val="800"/>
                        </a:spcAft>
                      </a:pPr>
                      <a:r>
                        <a:rPr lang="vi-VN" sz="2800" kern="100">
                          <a:effectLst/>
                          <a:latin typeface="Times New Roman" panose="02020603050405020304" pitchFamily="18" charset="0"/>
                          <a:cs typeface="Times New Roman" panose="02020603050405020304" pitchFamily="18" charset="0"/>
                        </a:rPr>
                        <a:t>1</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en-US" sz="2800" kern="100" dirty="0">
                          <a:effectLst/>
                          <a:latin typeface="Times New Roman" panose="02020603050405020304" pitchFamily="18" charset="0"/>
                          <a:cs typeface="Times New Roman" panose="02020603050405020304" pitchFamily="18" charset="0"/>
                        </a:rPr>
                        <a:t>B</a:t>
                      </a:r>
                      <a:r>
                        <a:rPr lang="vi-VN" sz="2800" kern="100" dirty="0">
                          <a:effectLst/>
                          <a:latin typeface="Times New Roman" panose="02020603050405020304" pitchFamily="18" charset="0"/>
                          <a:cs typeface="Times New Roman" panose="02020603050405020304" pitchFamily="18" charset="0"/>
                        </a:rPr>
                        <a:t>ài kiểm tra trên giấy</a:t>
                      </a:r>
                      <a:r>
                        <a:rPr lang="en-US" sz="2800" kern="100" dirty="0">
                          <a:effectLst/>
                          <a:latin typeface="Times New Roman" panose="02020603050405020304" pitchFamily="18" charset="0"/>
                          <a:cs typeface="Times New Roman" panose="02020603050405020304" pitchFamily="18" charset="0"/>
                        </a:rPr>
                        <a:t>,</a:t>
                      </a:r>
                      <a:r>
                        <a:rPr lang="vi-VN" sz="2800" kern="100" dirty="0">
                          <a:effectLst/>
                          <a:latin typeface="Times New Roman" panose="02020603050405020304" pitchFamily="18" charset="0"/>
                          <a:cs typeface="Times New Roman" panose="02020603050405020304" pitchFamily="18" charset="0"/>
                        </a:rPr>
                        <a:t> được thực hiện vào cuối một chủ đề</a:t>
                      </a:r>
                      <a:r>
                        <a:rPr lang="en-US" sz="2800" kern="100" dirty="0">
                          <a:effectLst/>
                          <a:latin typeface="Times New Roman" panose="02020603050405020304" pitchFamily="18" charset="0"/>
                          <a:cs typeface="Times New Roman" panose="02020603050405020304" pitchFamily="18" charset="0"/>
                        </a:rPr>
                        <a:t>/</a:t>
                      </a:r>
                      <a:r>
                        <a:rPr lang="vi-VN" sz="2800" kern="100" dirty="0">
                          <a:effectLst/>
                          <a:latin typeface="Times New Roman" panose="02020603050405020304" pitchFamily="18" charset="0"/>
                          <a:cs typeface="Times New Roman" panose="02020603050405020304" pitchFamily="18" charset="0"/>
                        </a:rPr>
                        <a:t>chương, một học kì,...</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en-US" sz="2800" kern="100">
                          <a:effectLst/>
                          <a:latin typeface="Times New Roman" panose="02020603050405020304" pitchFamily="18" charset="0"/>
                          <a:cs typeface="Times New Roman" panose="02020603050405020304" pitchFamily="18" charset="0"/>
                        </a:rPr>
                        <a:t>B</a:t>
                      </a:r>
                      <a:r>
                        <a:rPr lang="vi-VN" sz="2800" kern="100">
                          <a:effectLst/>
                          <a:latin typeface="Times New Roman" panose="02020603050405020304" pitchFamily="18" charset="0"/>
                          <a:cs typeface="Times New Roman" panose="02020603050405020304" pitchFamily="18" charset="0"/>
                        </a:rPr>
                        <a:t>ài kiểm tra đa dạng (giấy, thực hành, sản phẩm dự án, cá nhân, nhóm…) trong suốt quá trình học tập</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3683958328"/>
                  </a:ext>
                </a:extLst>
              </a:tr>
              <a:tr h="155575">
                <a:tc>
                  <a:txBody>
                    <a:bodyPr/>
                    <a:lstStyle/>
                    <a:p>
                      <a:pPr>
                        <a:lnSpc>
                          <a:spcPct val="107000"/>
                        </a:lnSpc>
                        <a:spcAft>
                          <a:spcPts val="800"/>
                        </a:spcAft>
                      </a:pPr>
                      <a:r>
                        <a:rPr lang="vi-VN" sz="2800" kern="100">
                          <a:effectLst/>
                          <a:latin typeface="Times New Roman" panose="02020603050405020304" pitchFamily="18" charset="0"/>
                          <a:cs typeface="Times New Roman" panose="02020603050405020304" pitchFamily="18" charset="0"/>
                        </a:rPr>
                        <a:t>2</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vi-VN" sz="2800" kern="100">
                          <a:effectLst/>
                          <a:latin typeface="Times New Roman" panose="02020603050405020304" pitchFamily="18" charset="0"/>
                          <a:cs typeface="Times New Roman" panose="02020603050405020304" pitchFamily="18" charset="0"/>
                        </a:rPr>
                        <a:t>Nhấn mạnh sự cạnh tranh</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vi-VN" sz="2800" kern="100">
                          <a:effectLst/>
                          <a:latin typeface="Times New Roman" panose="02020603050405020304" pitchFamily="18" charset="0"/>
                          <a:cs typeface="Times New Roman" panose="02020603050405020304" pitchFamily="18" charset="0"/>
                        </a:rPr>
                        <a:t>Nhấn mạnh sự hợp tác</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1861968288"/>
                  </a:ext>
                </a:extLst>
              </a:tr>
              <a:tr h="494030">
                <a:tc>
                  <a:txBody>
                    <a:bodyPr/>
                    <a:lstStyle/>
                    <a:p>
                      <a:pPr>
                        <a:lnSpc>
                          <a:spcPct val="107000"/>
                        </a:lnSpc>
                        <a:spcAft>
                          <a:spcPts val="800"/>
                        </a:spcAft>
                      </a:pPr>
                      <a:r>
                        <a:rPr lang="vi-VN" sz="2800" kern="100">
                          <a:effectLst/>
                          <a:latin typeface="Times New Roman" panose="02020603050405020304" pitchFamily="18" charset="0"/>
                          <a:cs typeface="Times New Roman" panose="02020603050405020304" pitchFamily="18" charset="0"/>
                        </a:rPr>
                        <a:t>3</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vi-VN" sz="2800" kern="100">
                          <a:effectLst/>
                          <a:latin typeface="Times New Roman" panose="02020603050405020304" pitchFamily="18" charset="0"/>
                          <a:cs typeface="Times New Roman" panose="02020603050405020304" pitchFamily="18" charset="0"/>
                        </a:rPr>
                        <a:t>Quan tâm đến </a:t>
                      </a:r>
                      <a:r>
                        <a:rPr lang="en-US" sz="2800" kern="100">
                          <a:effectLst/>
                          <a:latin typeface="Times New Roman" panose="02020603050405020304" pitchFamily="18" charset="0"/>
                          <a:cs typeface="Times New Roman" panose="02020603050405020304" pitchFamily="18" charset="0"/>
                        </a:rPr>
                        <a:t>kết quả </a:t>
                      </a:r>
                      <a:r>
                        <a:rPr lang="vi-VN" sz="2800" kern="100">
                          <a:effectLst/>
                          <a:latin typeface="Times New Roman" panose="02020603050405020304" pitchFamily="18" charset="0"/>
                          <a:cs typeface="Times New Roman" panose="02020603050405020304" pitchFamily="18" charset="0"/>
                        </a:rPr>
                        <a:t>của việc dạy học</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vi-VN" sz="2800" kern="100">
                          <a:effectLst/>
                          <a:latin typeface="Times New Roman" panose="02020603050405020304" pitchFamily="18" charset="0"/>
                          <a:cs typeface="Times New Roman" panose="02020603050405020304" pitchFamily="18" charset="0"/>
                        </a:rPr>
                        <a:t>Quan tâm đến phương pháp học tập, phương pháp rèn luyện của HS</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3587402772"/>
                  </a:ext>
                </a:extLst>
              </a:tr>
              <a:tr h="494030">
                <a:tc>
                  <a:txBody>
                    <a:bodyPr/>
                    <a:lstStyle/>
                    <a:p>
                      <a:pPr>
                        <a:lnSpc>
                          <a:spcPct val="107000"/>
                        </a:lnSpc>
                        <a:spcAft>
                          <a:spcPts val="800"/>
                        </a:spcAft>
                      </a:pPr>
                      <a:r>
                        <a:rPr lang="vi-VN" sz="2800" kern="100" dirty="0">
                          <a:effectLst/>
                          <a:latin typeface="Times New Roman" panose="02020603050405020304" pitchFamily="18" charset="0"/>
                          <a:cs typeface="Times New Roman" panose="02020603050405020304" pitchFamily="18" charset="0"/>
                        </a:rPr>
                        <a:t> </a:t>
                      </a:r>
                      <a:r>
                        <a:rPr lang="en-US" sz="2800" kern="100" dirty="0">
                          <a:effectLst/>
                          <a:latin typeface="Times New Roman" panose="02020603050405020304" pitchFamily="18" charset="0"/>
                          <a:cs typeface="Times New Roman" panose="02020603050405020304" pitchFamily="18" charset="0"/>
                        </a:rPr>
                        <a:t>4</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vi-VN" sz="2800" kern="100">
                          <a:effectLst/>
                          <a:latin typeface="Times New Roman" panose="02020603050405020304" pitchFamily="18" charset="0"/>
                          <a:cs typeface="Times New Roman" panose="02020603050405020304" pitchFamily="18" charset="0"/>
                        </a:rPr>
                        <a:t>Chú trọng vào điểm số</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vi-VN" sz="2800" kern="100" dirty="0">
                          <a:effectLst/>
                          <a:latin typeface="Times New Roman" panose="02020603050405020304" pitchFamily="18" charset="0"/>
                          <a:cs typeface="Times New Roman" panose="02020603050405020304" pitchFamily="18" charset="0"/>
                        </a:rPr>
                        <a:t>Chú trọng vào quá trình tạo ra sản phẩm, ý tưởng sáng tạo</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2775982761"/>
                  </a:ext>
                </a:extLst>
              </a:tr>
              <a:tr h="494030">
                <a:tc>
                  <a:txBody>
                    <a:bodyPr/>
                    <a:lstStyle/>
                    <a:p>
                      <a:pPr>
                        <a:lnSpc>
                          <a:spcPct val="107000"/>
                        </a:lnSpc>
                        <a:spcAft>
                          <a:spcPts val="800"/>
                        </a:spcAft>
                      </a:pPr>
                      <a:r>
                        <a:rPr lang="vi-VN" sz="2800" kern="100" dirty="0">
                          <a:effectLst/>
                          <a:latin typeface="Times New Roman" panose="02020603050405020304" pitchFamily="18" charset="0"/>
                          <a:cs typeface="Times New Roman" panose="02020603050405020304" pitchFamily="18" charset="0"/>
                        </a:rPr>
                        <a:t> </a:t>
                      </a:r>
                      <a:r>
                        <a:rPr lang="en-US" sz="2800" kern="100" dirty="0">
                          <a:effectLst/>
                          <a:latin typeface="Times New Roman" panose="02020603050405020304" pitchFamily="18" charset="0"/>
                          <a:cs typeface="Times New Roman" panose="02020603050405020304" pitchFamily="18" charset="0"/>
                        </a:rPr>
                        <a:t>5</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vi-VN" sz="2800" kern="100">
                          <a:effectLst/>
                          <a:latin typeface="Times New Roman" panose="02020603050405020304" pitchFamily="18" charset="0"/>
                          <a:cs typeface="Times New Roman" panose="02020603050405020304" pitchFamily="18" charset="0"/>
                        </a:rPr>
                        <a:t>Tập trung vào kiến thức hàn lâm</a:t>
                      </a:r>
                      <a:endParaRPr lang="en-US" sz="2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tc>
                  <a:txBody>
                    <a:bodyPr/>
                    <a:lstStyle/>
                    <a:p>
                      <a:pPr>
                        <a:lnSpc>
                          <a:spcPct val="100000"/>
                        </a:lnSpc>
                        <a:spcAft>
                          <a:spcPts val="0"/>
                        </a:spcAft>
                      </a:pPr>
                      <a:r>
                        <a:rPr lang="vi-VN" sz="2800" kern="100" dirty="0">
                          <a:effectLst/>
                          <a:latin typeface="Times New Roman" panose="02020603050405020304" pitchFamily="18" charset="0"/>
                          <a:cs typeface="Times New Roman" panose="02020603050405020304" pitchFamily="18" charset="0"/>
                        </a:rPr>
                        <a:t>Tập trung vào năng lực thực tế và sáng tạo</a:t>
                      </a:r>
                      <a:endParaRPr lang="en-US" sz="2800" kern="100" dirty="0">
                        <a:effectLst/>
                        <a:latin typeface="Times New Roman" panose="02020603050405020304" pitchFamily="18" charset="0"/>
                        <a:cs typeface="Times New Roman" panose="02020603050405020304" pitchFamily="18" charset="0"/>
                      </a:endParaRPr>
                    </a:p>
                    <a:p>
                      <a:pPr>
                        <a:lnSpc>
                          <a:spcPct val="100000"/>
                        </a:lnSpc>
                        <a:spcAft>
                          <a:spcPts val="0"/>
                        </a:spcAft>
                      </a:pPr>
                      <a:r>
                        <a:rPr lang="vi-VN" sz="2800" kern="100" dirty="0">
                          <a:effectLst/>
                          <a:latin typeface="Times New Roman" panose="02020603050405020304" pitchFamily="18" charset="0"/>
                          <a:cs typeface="Times New Roman" panose="02020603050405020304" pitchFamily="18" charset="0"/>
                        </a:rPr>
                        <a:t> </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749309924"/>
                  </a:ext>
                </a:extLst>
              </a:tr>
            </a:tbl>
          </a:graphicData>
        </a:graphic>
      </p:graphicFrame>
    </p:spTree>
    <p:extLst>
      <p:ext uri="{BB962C8B-B14F-4D97-AF65-F5344CB8AC3E}">
        <p14:creationId xmlns:p14="http://schemas.microsoft.com/office/powerpoint/2010/main" val="3495308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D5A49-9169-5AF1-0BDC-6AF7245C5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66D149-D3BA-56F6-B33B-AA6F9BF763BC}"/>
              </a:ext>
            </a:extLst>
          </p:cNvPr>
          <p:cNvSpPr>
            <a:spLocks noGrp="1"/>
          </p:cNvSpPr>
          <p:nvPr>
            <p:ph type="title"/>
          </p:nvPr>
        </p:nvSpPr>
        <p:spPr>
          <a:xfrm>
            <a:off x="475957" y="319315"/>
            <a:ext cx="11125200" cy="535531"/>
          </a:xfrm>
        </p:spPr>
        <p:txBody>
          <a:bodyPr wrap="square">
            <a:spAutoFit/>
          </a:bodyPr>
          <a:lstStyle/>
          <a:p>
            <a:r>
              <a:rPr lang="en-US" sz="3200" b="1" dirty="0">
                <a:latin typeface="Times New Roman" pitchFamily="18" charset="0"/>
                <a:cs typeface="Times New Roman" pitchFamily="18" charset="0"/>
              </a:rPr>
              <a:t>3. </a:t>
            </a:r>
            <a:r>
              <a:rPr lang="en-US" sz="3200" b="1" dirty="0" err="1">
                <a:latin typeface="Times New Roman" pitchFamily="18" charset="0"/>
                <a:cs typeface="Times New Roman" pitchFamily="18" charset="0"/>
              </a:rPr>
              <a:t>Khác</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biệt</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giữa</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đánh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giá</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nội</a:t>
            </a:r>
            <a:r>
              <a:rPr lang="en-US" sz="3200" b="1" dirty="0">
                <a:latin typeface="Times New Roman" pitchFamily="18" charset="0"/>
                <a:cs typeface="Times New Roman" pitchFamily="18" charset="0"/>
              </a:rPr>
              <a:t> dung </a:t>
            </a:r>
            <a:r>
              <a:rPr lang="en-US" sz="3200" b="1" dirty="0" err="1">
                <a:latin typeface="Times New Roman" pitchFamily="18" charset="0"/>
                <a:cs typeface="Times New Roman" pitchFamily="18" charset="0"/>
              </a:rPr>
              <a:t>và</a:t>
            </a:r>
            <a:r>
              <a:rPr lang="en-US" sz="3200" b="1" dirty="0">
                <a:latin typeface="Times New Roman" pitchFamily="18" charset="0"/>
                <a:cs typeface="Times New Roman" pitchFamily="18" charset="0"/>
              </a:rPr>
              <a:t> đ</a:t>
            </a:r>
            <a:r>
              <a:rPr lang="vi-VN" sz="3200" b="1" dirty="0">
                <a:latin typeface="Times New Roman" panose="02020603050405020304" pitchFamily="18" charset="0"/>
                <a:cs typeface="Times New Roman" panose="02020603050405020304" pitchFamily="18" charset="0"/>
              </a:rPr>
              <a:t>ánh giá năng lực</a:t>
            </a:r>
            <a:endParaRPr lang="en-US" sz="32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86582F7-A937-92A5-3369-77354F905C37}"/>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https://www.facebook.com/profile.php?id=100027848986647&amp;locale=vi_VN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3" name="Table 2">
            <a:extLst>
              <a:ext uri="{FF2B5EF4-FFF2-40B4-BE49-F238E27FC236}">
                <a16:creationId xmlns:a16="http://schemas.microsoft.com/office/drawing/2014/main" id="{2BFF744B-F091-925B-9867-E7DE7B3884E2}"/>
              </a:ext>
            </a:extLst>
          </p:cNvPr>
          <p:cNvGraphicFramePr>
            <a:graphicFrameLocks noGrp="1"/>
          </p:cNvGraphicFramePr>
          <p:nvPr>
            <p:extLst>
              <p:ext uri="{D42A27DB-BD31-4B8C-83A1-F6EECF244321}">
                <p14:modId xmlns:p14="http://schemas.microsoft.com/office/powerpoint/2010/main" val="2011873854"/>
              </p:ext>
            </p:extLst>
          </p:nvPr>
        </p:nvGraphicFramePr>
        <p:xfrm>
          <a:off x="475957" y="1048405"/>
          <a:ext cx="11240086" cy="3413760"/>
        </p:xfrm>
        <a:graphic>
          <a:graphicData uri="http://schemas.openxmlformats.org/drawingml/2006/table">
            <a:tbl>
              <a:tblPr firstRow="1" firstCol="1" bandRow="1">
                <a:tableStyleId>{5C22544A-7EE6-4342-B048-85BDC9FD1C3A}</a:tableStyleId>
              </a:tblPr>
              <a:tblGrid>
                <a:gridCol w="705143">
                  <a:extLst>
                    <a:ext uri="{9D8B030D-6E8A-4147-A177-3AD203B41FA5}">
                      <a16:colId xmlns:a16="http://schemas.microsoft.com/office/drawing/2014/main" val="3584030251"/>
                    </a:ext>
                  </a:extLst>
                </a:gridCol>
                <a:gridCol w="4978400">
                  <a:extLst>
                    <a:ext uri="{9D8B030D-6E8A-4147-A177-3AD203B41FA5}">
                      <a16:colId xmlns:a16="http://schemas.microsoft.com/office/drawing/2014/main" val="1290713004"/>
                    </a:ext>
                  </a:extLst>
                </a:gridCol>
                <a:gridCol w="5556543">
                  <a:extLst>
                    <a:ext uri="{9D8B030D-6E8A-4147-A177-3AD203B41FA5}">
                      <a16:colId xmlns:a16="http://schemas.microsoft.com/office/drawing/2014/main" val="2198463989"/>
                    </a:ext>
                  </a:extLst>
                </a:gridCol>
              </a:tblGrid>
              <a:tr h="383855">
                <a:tc>
                  <a:txBody>
                    <a:bodyPr/>
                    <a:lstStyle/>
                    <a:p>
                      <a:pPr algn="just">
                        <a:lnSpc>
                          <a:spcPct val="100000"/>
                        </a:lnSpc>
                        <a:spcBef>
                          <a:spcPts val="0"/>
                        </a:spcBef>
                        <a:spcAft>
                          <a:spcPts val="0"/>
                        </a:spcAft>
                      </a:pPr>
                      <a:r>
                        <a:rPr lang="en-US" sz="2800" spc="-10" dirty="0" err="1">
                          <a:effectLst/>
                          <a:latin typeface="Times New Roman" panose="02020603050405020304" pitchFamily="18" charset="0"/>
                          <a:cs typeface="Times New Roman" panose="02020603050405020304" pitchFamily="18" charset="0"/>
                        </a:rPr>
                        <a:t>Stt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0000"/>
                        </a:lnSpc>
                        <a:spcBef>
                          <a:spcPts val="0"/>
                        </a:spcBef>
                        <a:spcAft>
                          <a:spcPts val="0"/>
                        </a:spcAft>
                      </a:pPr>
                      <a:r>
                        <a:rPr lang="vi-VN" sz="2800" spc="-10" dirty="0">
                          <a:effectLst/>
                          <a:latin typeface="Times New Roman" panose="02020603050405020304" pitchFamily="18" charset="0"/>
                          <a:cs typeface="Times New Roman" panose="02020603050405020304" pitchFamily="18" charset="0"/>
                        </a:rPr>
                        <a:t>Đánh giá</a:t>
                      </a:r>
                      <a:r>
                        <a:rPr lang="en-US" sz="2800" spc="-10" dirty="0">
                          <a:effectLst/>
                          <a:latin typeface="Times New Roman" panose="02020603050405020304" pitchFamily="18" charset="0"/>
                          <a:cs typeface="Times New Roman" panose="02020603050405020304" pitchFamily="18" charset="0"/>
                        </a:rPr>
                        <a:t> </a:t>
                      </a:r>
                      <a:r>
                        <a:rPr lang="vi-VN" sz="2800" spc="-10" dirty="0">
                          <a:effectLst/>
                          <a:latin typeface="Times New Roman" panose="02020603050405020304" pitchFamily="18" charset="0"/>
                          <a:cs typeface="Times New Roman" panose="02020603050405020304" pitchFamily="18" charset="0"/>
                        </a:rPr>
                        <a:t>nội dung</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0000"/>
                        </a:lnSpc>
                        <a:spcBef>
                          <a:spcPts val="0"/>
                        </a:spcBef>
                        <a:spcAft>
                          <a:spcPts val="0"/>
                        </a:spcAft>
                      </a:pPr>
                      <a:r>
                        <a:rPr lang="vi-VN" sz="2800" spc="-10" dirty="0">
                          <a:effectLst/>
                          <a:latin typeface="Times New Roman" panose="02020603050405020304" pitchFamily="18" charset="0"/>
                          <a:cs typeface="Times New Roman" panose="02020603050405020304" pitchFamily="18" charset="0"/>
                        </a:rPr>
                        <a:t>Đánh giá</a:t>
                      </a:r>
                      <a:r>
                        <a:rPr lang="en-US" sz="2800" spc="-10" dirty="0">
                          <a:effectLst/>
                          <a:latin typeface="Times New Roman" panose="02020603050405020304" pitchFamily="18" charset="0"/>
                          <a:cs typeface="Times New Roman" panose="02020603050405020304" pitchFamily="18" charset="0"/>
                        </a:rPr>
                        <a:t> </a:t>
                      </a:r>
                      <a:r>
                        <a:rPr lang="vi-VN" sz="2800" spc="-10" dirty="0">
                          <a:effectLst/>
                          <a:latin typeface="Times New Roman" panose="02020603050405020304" pitchFamily="18" charset="0"/>
                          <a:cs typeface="Times New Roman" panose="02020603050405020304" pitchFamily="18" charset="0"/>
                        </a:rPr>
                        <a:t>năng lực</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63619173"/>
                  </a:ext>
                </a:extLst>
              </a:tr>
              <a:tr h="832765">
                <a:tc>
                  <a:txBody>
                    <a:bodyPr/>
                    <a:lstStyle/>
                    <a:p>
                      <a:pPr algn="just">
                        <a:lnSpc>
                          <a:spcPct val="100000"/>
                        </a:lnSpc>
                        <a:spcBef>
                          <a:spcPts val="0"/>
                        </a:spcBef>
                        <a:spcAft>
                          <a:spcPts val="0"/>
                        </a:spcAft>
                      </a:pPr>
                      <a:r>
                        <a:rPr lang="vi-VN" sz="2800" spc="-10">
                          <a:effectLst/>
                          <a:latin typeface="Times New Roman" panose="02020603050405020304" pitchFamily="18" charset="0"/>
                          <a:cs typeface="Times New Roman" panose="02020603050405020304" pitchFamily="18" charset="0"/>
                        </a:rPr>
                        <a:t>6</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just">
                        <a:lnSpc>
                          <a:spcPct val="100000"/>
                        </a:lnSpc>
                        <a:spcBef>
                          <a:spcPts val="0"/>
                        </a:spcBef>
                        <a:spcAft>
                          <a:spcPts val="0"/>
                        </a:spcAft>
                      </a:pPr>
                      <a:r>
                        <a:rPr lang="vi-VN" sz="2800" spc="-10" dirty="0">
                          <a:effectLst/>
                          <a:latin typeface="Times New Roman" panose="02020603050405020304" pitchFamily="18" charset="0"/>
                          <a:cs typeface="Times New Roman" panose="02020603050405020304" pitchFamily="18" charset="0"/>
                        </a:rPr>
                        <a:t>Được thực hiện chủ yếu</a:t>
                      </a:r>
                      <a:r>
                        <a:rPr lang="en-US" sz="2800" spc="-10" dirty="0">
                          <a:effectLst/>
                          <a:latin typeface="Times New Roman" panose="02020603050405020304" pitchFamily="18" charset="0"/>
                          <a:cs typeface="Times New Roman" panose="02020603050405020304" pitchFamily="18" charset="0"/>
                        </a:rPr>
                        <a:t> </a:t>
                      </a:r>
                      <a:r>
                        <a:rPr lang="vi-VN" sz="2800" spc="-10" dirty="0">
                          <a:effectLst/>
                          <a:latin typeface="Times New Roman" panose="02020603050405020304" pitchFamily="18" charset="0"/>
                          <a:cs typeface="Times New Roman" panose="02020603050405020304" pitchFamily="18" charset="0"/>
                        </a:rPr>
                        <a:t>bởi các cấp quản lí và GV, tự đánh giá của HS không hoặc ít được công nhận</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91440" algn="just">
                        <a:lnSpc>
                          <a:spcPct val="100000"/>
                        </a:lnSpc>
                        <a:spcBef>
                          <a:spcPts val="0"/>
                        </a:spcBef>
                        <a:spcAft>
                          <a:spcPts val="0"/>
                        </a:spcAft>
                      </a:pPr>
                      <a:r>
                        <a:rPr lang="vi-VN" sz="2800" spc="-10" dirty="0">
                          <a:effectLst/>
                          <a:latin typeface="Times New Roman" panose="02020603050405020304" pitchFamily="18" charset="0"/>
                          <a:cs typeface="Times New Roman" panose="02020603050405020304" pitchFamily="18" charset="0"/>
                        </a:rPr>
                        <a:t>Giáo viên và HS chủ động trong đánh giá, khuyến khích tự đánh giá và đánh giá chéo của HS</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9891288"/>
                  </a:ext>
                </a:extLst>
              </a:tr>
              <a:tr h="832765">
                <a:tc>
                  <a:txBody>
                    <a:bodyPr/>
                    <a:lstStyle/>
                    <a:p>
                      <a:pPr algn="just">
                        <a:lnSpc>
                          <a:spcPct val="100000"/>
                        </a:lnSpc>
                        <a:spcBef>
                          <a:spcPts val="0"/>
                        </a:spcBef>
                        <a:spcAft>
                          <a:spcPts val="0"/>
                        </a:spcAft>
                      </a:pPr>
                      <a:r>
                        <a:rPr lang="vi-VN" sz="2800" spc="-10">
                          <a:effectLst/>
                          <a:latin typeface="Times New Roman" panose="02020603050405020304" pitchFamily="18" charset="0"/>
                          <a:cs typeface="Times New Roman" panose="02020603050405020304" pitchFamily="18" charset="0"/>
                        </a:rPr>
                        <a:t>7</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just">
                        <a:lnSpc>
                          <a:spcPct val="100000"/>
                        </a:lnSpc>
                        <a:spcBef>
                          <a:spcPts val="0"/>
                        </a:spcBef>
                        <a:spcAft>
                          <a:spcPts val="0"/>
                        </a:spcAft>
                      </a:pPr>
                      <a:r>
                        <a:rPr lang="vi-VN" sz="2800" spc="-10" dirty="0">
                          <a:effectLst/>
                          <a:latin typeface="Times New Roman" panose="02020603050405020304" pitchFamily="18" charset="0"/>
                          <a:cs typeface="Times New Roman" panose="02020603050405020304" pitchFamily="18" charset="0"/>
                        </a:rPr>
                        <a:t>Đánh giá đạo đức HS</a:t>
                      </a:r>
                      <a:r>
                        <a:rPr lang="en-US" sz="2800" spc="-10" dirty="0">
                          <a:effectLst/>
                          <a:latin typeface="Times New Roman" panose="02020603050405020304" pitchFamily="18" charset="0"/>
                          <a:cs typeface="Times New Roman" panose="02020603050405020304" pitchFamily="18" charset="0"/>
                        </a:rPr>
                        <a:t>,</a:t>
                      </a:r>
                      <a:r>
                        <a:rPr lang="vi-VN" sz="2800" spc="-10" dirty="0">
                          <a:effectLst/>
                          <a:latin typeface="Times New Roman" panose="02020603050405020304" pitchFamily="18" charset="0"/>
                          <a:cs typeface="Times New Roman" panose="02020603050405020304" pitchFamily="18" charset="0"/>
                        </a:rPr>
                        <a:t> chú trọng đến việc chấp hành nội quy nhà trường, tham gia phong trào thi đua…</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91440" algn="just">
                        <a:lnSpc>
                          <a:spcPct val="100000"/>
                        </a:lnSpc>
                        <a:spcBef>
                          <a:spcPts val="0"/>
                        </a:spcBef>
                        <a:spcAft>
                          <a:spcPts val="0"/>
                        </a:spcAft>
                      </a:pPr>
                      <a:r>
                        <a:rPr lang="vi-VN" sz="2800" spc="-10" dirty="0">
                          <a:effectLst/>
                          <a:latin typeface="Times New Roman" panose="02020603050405020304" pitchFamily="18" charset="0"/>
                          <a:cs typeface="Times New Roman" panose="02020603050405020304" pitchFamily="18" charset="0"/>
                        </a:rPr>
                        <a:t>Đánh giá toàn diện</a:t>
                      </a:r>
                      <a:r>
                        <a:rPr lang="en-US" sz="2800" spc="-10" dirty="0">
                          <a:effectLst/>
                          <a:latin typeface="Times New Roman" panose="02020603050405020304" pitchFamily="18" charset="0"/>
                          <a:cs typeface="Times New Roman" panose="02020603050405020304" pitchFamily="18" charset="0"/>
                        </a:rPr>
                        <a:t> </a:t>
                      </a:r>
                      <a:r>
                        <a:rPr lang="vi-VN" sz="2800" spc="-10" dirty="0">
                          <a:effectLst/>
                          <a:latin typeface="Times New Roman" panose="02020603050405020304" pitchFamily="18" charset="0"/>
                          <a:cs typeface="Times New Roman" panose="02020603050405020304" pitchFamily="18" charset="0"/>
                        </a:rPr>
                        <a:t>phẩm chất của HS, chú trọng đến năng lực cá nhân, khuyến khích HS thể hiện cá tính và năng lực bản thân</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67702530"/>
                  </a:ext>
                </a:extLst>
              </a:tr>
            </a:tbl>
          </a:graphicData>
        </a:graphic>
      </p:graphicFrame>
    </p:spTree>
    <p:extLst>
      <p:ext uri="{BB962C8B-B14F-4D97-AF65-F5344CB8AC3E}">
        <p14:creationId xmlns:p14="http://schemas.microsoft.com/office/powerpoint/2010/main" val="153346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2297-05CB-4322-AC49-8A02917507EE}"/>
              </a:ext>
            </a:extLst>
          </p:cNvPr>
          <p:cNvSpPr>
            <a:spLocks noGrp="1"/>
          </p:cNvSpPr>
          <p:nvPr>
            <p:ph type="title"/>
          </p:nvPr>
        </p:nvSpPr>
        <p:spPr>
          <a:xfrm>
            <a:off x="838200" y="405582"/>
            <a:ext cx="10515600" cy="535531"/>
          </a:xfrm>
        </p:spPr>
        <p:txBody>
          <a:bodyPr>
            <a:spAutoFit/>
          </a:bodyPr>
          <a:lstStyle/>
          <a:p>
            <a:r>
              <a:rPr lang="en-US" altLang="en-US" sz="3200" b="1" dirty="0">
                <a:latin typeface="Times New Roman" charset="0"/>
                <a:ea typeface="Times New Roman" charset="0"/>
                <a:cs typeface="Times New Roman" charset="0"/>
              </a:rPr>
              <a:t>4. </a:t>
            </a:r>
            <a:r>
              <a:rPr lang="en-US" altLang="en-US" sz="3200" b="1" dirty="0" err="1">
                <a:latin typeface="Times New Roman" charset="0"/>
                <a:ea typeface="Times New Roman" charset="0"/>
                <a:cs typeface="Times New Roman" charset="0"/>
              </a:rPr>
              <a:t>Chất</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lượng</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câu</a:t>
            </a:r>
            <a:r>
              <a:rPr lang="en-US" altLang="en-US" sz="3200" b="1" dirty="0">
                <a:latin typeface="Times New Roman" charset="0"/>
                <a:ea typeface="Times New Roman" charset="0"/>
                <a:cs typeface="Times New Roman" charset="0"/>
              </a:rPr>
              <a:t> </a:t>
            </a:r>
            <a:r>
              <a:rPr lang="en-US" altLang="en-US" sz="3200" b="1" dirty="0" err="1">
                <a:latin typeface="Times New Roman" charset="0"/>
                <a:ea typeface="Times New Roman" charset="0"/>
                <a:cs typeface="Times New Roman" charset="0"/>
              </a:rPr>
              <a:t>hỏi</a:t>
            </a:r>
            <a:endParaRPr lang="en-US" sz="3200" dirty="0"/>
          </a:p>
        </p:txBody>
      </p:sp>
      <p:sp>
        <p:nvSpPr>
          <p:cNvPr id="3" name="Content Placeholder 2">
            <a:extLst>
              <a:ext uri="{FF2B5EF4-FFF2-40B4-BE49-F238E27FC236}">
                <a16:creationId xmlns:a16="http://schemas.microsoft.com/office/drawing/2014/main" id="{3B3D36BE-37EF-4758-B03A-5D145C6E6C18}"/>
              </a:ext>
            </a:extLst>
          </p:cNvPr>
          <p:cNvSpPr>
            <a:spLocks noGrp="1"/>
          </p:cNvSpPr>
          <p:nvPr>
            <p:ph idx="1"/>
          </p:nvPr>
        </p:nvSpPr>
        <p:spPr>
          <a:xfrm>
            <a:off x="838200" y="1041863"/>
            <a:ext cx="10515600" cy="3399905"/>
          </a:xfrm>
        </p:spPr>
        <p:txBody>
          <a:bodyPr>
            <a:spAutoFit/>
          </a:bodyPr>
          <a:lstStyle/>
          <a:p>
            <a:pPr marL="0" indent="0">
              <a:spcBef>
                <a:spcPts val="400"/>
              </a:spcBef>
              <a:buNone/>
            </a:pPr>
            <a:r>
              <a:rPr lang="en-US" altLang="en-US" sz="3200" dirty="0" err="1">
                <a:latin typeface="Times New Roman" charset="0"/>
                <a:ea typeface="Times New Roman" charset="0"/>
                <a:cs typeface="Times New Roman" charset="0"/>
              </a:rPr>
              <a:t>Chất</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lượng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câu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hỏi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thể</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hiện</a:t>
            </a:r>
            <a:r>
              <a:rPr lang="en-US" altLang="en-US" sz="3200" dirty="0">
                <a:latin typeface="Times New Roman" charset="0"/>
                <a:ea typeface="Times New Roman" charset="0"/>
                <a:cs typeface="Times New Roman" charset="0"/>
              </a:rPr>
              <a:t> qua</a:t>
            </a:r>
          </a:p>
          <a:p>
            <a:pPr marL="0" indent="0">
              <a:spcBef>
                <a:spcPts val="400"/>
              </a:spcBef>
              <a:buFont typeface="Wingdings" pitchFamily="2" charset="2"/>
              <a:buChar char="Ø"/>
            </a:pPr>
            <a:r>
              <a:rPr lang="en-US" altLang="en-US" sz="3200"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Độ</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khó</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Tỷ</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lệ</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thí</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sinh</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trả</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lời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đúng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câu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hỏi</a:t>
            </a:r>
            <a:endParaRPr lang="en-US" altLang="en-US" sz="3200" dirty="0">
              <a:latin typeface="Times New Roman" charset="0"/>
              <a:ea typeface="Times New Roman" charset="0"/>
              <a:cs typeface="Times New Roman" charset="0"/>
            </a:endParaRPr>
          </a:p>
          <a:p>
            <a:pPr marL="0" indent="0">
              <a:spcBef>
                <a:spcPts val="400"/>
              </a:spcBef>
              <a:buFont typeface="Wingdings" pitchFamily="2" charset="2"/>
              <a:buChar char="Ø"/>
            </a:pPr>
            <a:r>
              <a:rPr lang="en-US" altLang="en-US" sz="3200"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Độ</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phân</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biệt</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Tỷ</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lệ</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trả</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lời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đúng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câu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hỏi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khác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nhau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giữa</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nhóm</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thí</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sinh</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điểm</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cao</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và</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nhóm</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thí</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sinh</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điểm</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thấp</a:t>
            </a:r>
            <a:endParaRPr lang="en-US" altLang="en-US" sz="3200" dirty="0">
              <a:latin typeface="Times New Roman" charset="0"/>
              <a:ea typeface="Times New Roman" charset="0"/>
              <a:cs typeface="Times New Roman" charset="0"/>
            </a:endParaRPr>
          </a:p>
          <a:p>
            <a:pPr marL="0" indent="0">
              <a:spcBef>
                <a:spcPts val="400"/>
              </a:spcBef>
              <a:buFont typeface="Wingdings" pitchFamily="2" charset="2"/>
              <a:buChar char="Ø"/>
            </a:pPr>
            <a:r>
              <a:rPr lang="en-US" altLang="en-US" sz="3200"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Độ</a:t>
            </a:r>
            <a:r>
              <a:rPr lang="en-US" altLang="en-US" sz="3200" b="1" dirty="0">
                <a:solidFill>
                  <a:srgbClr val="FF0000"/>
                </a:solidFill>
                <a:latin typeface="Times New Roman" pitchFamily="18" charset="0"/>
                <a:cs typeface="Times New Roman" pitchFamily="18" charset="0"/>
              </a:rPr>
              <a:t> tin </a:t>
            </a:r>
            <a:r>
              <a:rPr lang="en-US" altLang="en-US" sz="3200" b="1" dirty="0" err="1">
                <a:solidFill>
                  <a:srgbClr val="FF0000"/>
                </a:solidFill>
                <a:latin typeface="Times New Roman" pitchFamily="18" charset="0"/>
                <a:cs typeface="Times New Roman" pitchFamily="18" charset="0"/>
              </a:rPr>
              <a:t>cậy</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Mức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độ</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làm</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đúng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cùng</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một</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câu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hỏi</a:t>
            </a:r>
            <a:r>
              <a:rPr lang="en-US" altLang="en-US" sz="3200" dirty="0">
                <a:latin typeface="Times New Roman" charset="0"/>
                <a:ea typeface="Times New Roman" charset="0"/>
                <a:cs typeface="Times New Roman" charset="0"/>
              </a:rPr>
              <a:t>/</a:t>
            </a:r>
            <a:r>
              <a:rPr lang="en-US" altLang="en-US" sz="3200" dirty="0" err="1">
                <a:latin typeface="Times New Roman" charset="0"/>
                <a:ea typeface="Times New Roman" charset="0"/>
                <a:cs typeface="Times New Roman" charset="0"/>
              </a:rPr>
              <a:t>một</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đề</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giữa</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các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lần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trả</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lời</a:t>
            </a:r>
            <a:r>
              <a:rPr lang="en-US" altLang="en-US" sz="3200" dirty="0">
                <a:latin typeface="Times New Roman" charset="0"/>
                <a:ea typeface="Times New Roman" charset="0"/>
                <a:cs typeface="Times New Roman" charset="0"/>
              </a:rPr>
              <a:t> </a:t>
            </a:r>
          </a:p>
          <a:p>
            <a:pPr marL="0" indent="0">
              <a:spcBef>
                <a:spcPts val="400"/>
              </a:spcBef>
              <a:buFont typeface="Wingdings" pitchFamily="2" charset="2"/>
              <a:buChar char="Ø"/>
            </a:pPr>
            <a:r>
              <a:rPr lang="en-US" altLang="en-US" sz="3200"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Độ</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giá</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trị</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Mức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độ</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câu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hỏi</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đo</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được</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điều</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cần</a:t>
            </a:r>
            <a:r>
              <a:rPr lang="en-US" altLang="en-US" sz="3200" dirty="0">
                <a:latin typeface="Times New Roman" charset="0"/>
                <a:ea typeface="Times New Roman" charset="0"/>
                <a:cs typeface="Times New Roman" charset="0"/>
              </a:rPr>
              <a:t> </a:t>
            </a:r>
            <a:r>
              <a:rPr lang="en-US" altLang="en-US" sz="3200" dirty="0" err="1">
                <a:latin typeface="Times New Roman" charset="0"/>
                <a:ea typeface="Times New Roman" charset="0"/>
                <a:cs typeface="Times New Roman" charset="0"/>
              </a:rPr>
              <a:t>đo</a:t>
            </a:r>
            <a:endParaRPr lang="en-US" altLang="en-US" sz="3200" dirty="0">
              <a:latin typeface="Times New Roman" charset="0"/>
              <a:ea typeface="Times New Roman" charset="0"/>
              <a:cs typeface="Times New Roman" charset="0"/>
            </a:endParaRPr>
          </a:p>
        </p:txBody>
      </p:sp>
      <p:sp>
        <p:nvSpPr>
          <p:cNvPr id="6" name="Slide Number Placeholder 5">
            <a:extLst>
              <a:ext uri="{FF2B5EF4-FFF2-40B4-BE49-F238E27FC236}">
                <a16:creationId xmlns:a16="http://schemas.microsoft.com/office/drawing/2014/main" id="{93D01923-A6CA-4DFE-ADCD-20E51AE90CC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69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96DC0-6469-550C-F0FB-A0E74B0A7D6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3DEF6C-2F1F-33CF-9A80-7AD3726BAF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C3AB71AD-BD91-27FF-482D-B54C1AF7099D}"/>
              </a:ext>
            </a:extLst>
          </p:cNvPr>
          <p:cNvSpPr txBox="1"/>
          <p:nvPr/>
        </p:nvSpPr>
        <p:spPr>
          <a:xfrm>
            <a:off x="266409" y="189163"/>
            <a:ext cx="11795294" cy="6001643"/>
          </a:xfrm>
          <a:prstGeom prst="rect">
            <a:avLst/>
          </a:prstGeom>
          <a:noFill/>
        </p:spPr>
        <p:txBody>
          <a:bodyPr wrap="square">
            <a:spAutoFit/>
          </a:bodyPr>
          <a:lstStyle/>
          <a:p>
            <a:r>
              <a:rPr lang="en-US" altLang="en-US" sz="3200" b="1" dirty="0">
                <a:solidFill>
                  <a:srgbClr val="FF0000"/>
                </a:solidFill>
                <a:latin typeface="Times New Roman" pitchFamily="18" charset="0"/>
                <a:cs typeface="Times New Roman" pitchFamily="18" charset="0"/>
              </a:rPr>
              <a:t>a.</a:t>
            </a:r>
            <a:r>
              <a:rPr lang="en-US" altLang="en-US" sz="3200" b="1"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Độ</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khó</a:t>
            </a:r>
            <a:endParaRPr lang="en-US" altLang="en-US" sz="3200" b="1" dirty="0">
              <a:solidFill>
                <a:srgbClr val="FF0000"/>
              </a:solidFill>
              <a:latin typeface="Times New Roman" pitchFamily="18" charset="0"/>
              <a:cs typeface="Times New Roman" pitchFamily="18" charset="0"/>
            </a:endParaRPr>
          </a:p>
          <a:p>
            <a:pPr algn="ctr"/>
            <a:r>
              <a:rPr lang="en-US" sz="3200" i="1" dirty="0" err="1">
                <a:latin typeface="Times New Roman" panose="02020603050405020304" pitchFamily="18" charset="0"/>
                <a:ea typeface="Calibri"/>
                <a:cs typeface="Times New Roman" pitchFamily="18" charset="0"/>
              </a:rPr>
              <a:t>Độ</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khó</a:t>
            </a:r>
            <a:r>
              <a:rPr lang="en-US" sz="3200" i="1" dirty="0">
                <a:latin typeface="Times New Roman" panose="02020603050405020304" pitchFamily="18" charset="0"/>
                <a:ea typeface="Calibri"/>
                <a:cs typeface="Times New Roman" pitchFamily="18" charset="0"/>
              </a:rPr>
              <a:t> = </a:t>
            </a:r>
            <a:r>
              <a:rPr lang="en-US" sz="3200" i="1" dirty="0" err="1">
                <a:latin typeface="Times New Roman" panose="02020603050405020304" pitchFamily="18" charset="0"/>
                <a:ea typeface="Calibri"/>
                <a:cs typeface="Times New Roman" pitchFamily="18" charset="0"/>
              </a:rPr>
              <a:t>tổng</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số</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thí</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sinh</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làm</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đúng</a:t>
            </a:r>
            <a:r>
              <a:rPr lang="en-US" sz="3200" i="1" dirty="0">
                <a:latin typeface="Times New Roman" panose="02020603050405020304" pitchFamily="18" charset="0"/>
                <a:ea typeface="Calibri"/>
                <a:cs typeface="Times New Roman" pitchFamily="18" charset="0"/>
              </a:rPr>
              <a:t>/</a:t>
            </a:r>
            <a:r>
              <a:rPr lang="en-US" sz="3200" i="1" dirty="0" err="1">
                <a:latin typeface="Times New Roman" panose="02020603050405020304" pitchFamily="18" charset="0"/>
                <a:ea typeface="Calibri"/>
                <a:cs typeface="Times New Roman" pitchFamily="18" charset="0"/>
              </a:rPr>
              <a:t>tổng</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số</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thí</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sinh</a:t>
            </a:r>
            <a:r>
              <a:rPr lang="en-US" sz="3200" i="1" dirty="0">
                <a:latin typeface="Times New Roman" panose="02020603050405020304" pitchFamily="18" charset="0"/>
                <a:ea typeface="Calibri"/>
                <a:cs typeface="Times New Roman" pitchFamily="18" charset="0"/>
              </a:rPr>
              <a:t> </a:t>
            </a:r>
            <a:r>
              <a:rPr lang="en-US" sz="3200" i="1" dirty="0" err="1">
                <a:latin typeface="Times New Roman" panose="02020603050405020304" pitchFamily="18" charset="0"/>
                <a:ea typeface="Calibri"/>
                <a:cs typeface="Times New Roman" pitchFamily="18" charset="0"/>
              </a:rPr>
              <a:t>thi</a:t>
            </a:r>
            <a:endParaRPr lang="en-US" altLang="en-US" sz="3200" b="1" dirty="0">
              <a:solidFill>
                <a:srgbClr val="FF0000"/>
              </a:solidFill>
              <a:latin typeface="Times New Roman" pitchFamily="18" charset="0"/>
              <a:cs typeface="Times New Roman" pitchFamily="18" charset="0"/>
            </a:endParaRPr>
          </a:p>
          <a:p>
            <a:r>
              <a:rPr lang="en-US" sz="3200" dirty="0">
                <a:latin typeface="Times New Roman" panose="02020603050405020304" pitchFamily="18" charset="0"/>
                <a:cs typeface="Times New Roman" panose="02020603050405020304" pitchFamily="18" charset="0"/>
              </a:rPr>
              <a:t>Đ</a:t>
            </a:r>
            <a:r>
              <a:rPr lang="vi-VN" sz="3200" dirty="0">
                <a:latin typeface="Times New Roman" panose="02020603050405020304" pitchFamily="18" charset="0"/>
                <a:cs typeface="Times New Roman" panose="02020603050405020304" pitchFamily="18" charset="0"/>
              </a:rPr>
              <a:t>ộ khó của một </a:t>
            </a:r>
            <a:r>
              <a:rPr lang="en-US" sz="3200" dirty="0" err="1">
                <a:latin typeface="Times New Roman" panose="02020603050405020304" pitchFamily="18" charset="0"/>
                <a:cs typeface="Times New Roman" panose="02020603050405020304" pitchFamily="18" charset="0"/>
              </a:rPr>
              <a:t>câu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hỏi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a:t>
            </a:r>
            <a:r>
              <a:rPr lang="vi-VN"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thường</a:t>
            </a:r>
            <a:r>
              <a:rPr lang="en-US" sz="3200" dirty="0">
                <a:latin typeface="Times New Roman" panose="02020603050405020304" pitchFamily="18" charset="0"/>
                <a:cs typeface="Times New Roman" panose="02020603050405020304" pitchFamily="18" charset="0"/>
              </a:rPr>
              <a:t> ở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khoảng 0,25 - 0,7</a:t>
            </a:r>
            <a:r>
              <a:rPr lang="en-US" sz="3200" dirty="0">
                <a:latin typeface="Times New Roman" panose="02020603050405020304" pitchFamily="18" charset="0"/>
                <a:cs typeface="Times New Roman" panose="02020603050405020304" pitchFamily="18" charset="0"/>
              </a:rPr>
              <a:t>5</a:t>
            </a:r>
            <a:r>
              <a:rPr lang="en-US" altLang="en-US" sz="3200" dirty="0">
                <a:latin typeface="Times New Roman" charset="0"/>
                <a:ea typeface="Times New Roman" charset="0"/>
                <a:cs typeface="Times New Roman" charset="0"/>
              </a:rPr>
              <a:t>.</a:t>
            </a:r>
            <a:br>
              <a:rPr lang="en-US" altLang="en-US" sz="3200" dirty="0">
                <a:latin typeface="Times New Roman" charset="0"/>
                <a:ea typeface="Times New Roman" charset="0"/>
                <a:cs typeface="Times New Roman" charset="0"/>
              </a:rPr>
            </a:br>
            <a:r>
              <a:rPr lang="en-US" sz="3200" dirty="0" err="1">
                <a:latin typeface="Times New Roman" panose="02020603050405020304" pitchFamily="18" charset="0"/>
                <a:cs typeface="Times New Roman" panose="02020603050405020304" pitchFamily="18" charset="0"/>
              </a:rPr>
              <a:t>Câu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lớn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hơn</a:t>
            </a:r>
            <a:r>
              <a:rPr lang="en-US" sz="3200" dirty="0">
                <a:latin typeface="Times New Roman" panose="02020603050405020304" pitchFamily="18" charset="0"/>
                <a:cs typeface="Times New Roman" panose="02020603050405020304" pitchFamily="18" charset="0"/>
              </a:rPr>
              <a:t> 0,75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nhỏ</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hơn</a:t>
            </a:r>
            <a:r>
              <a:rPr lang="en-US" sz="3200" dirty="0">
                <a:latin typeface="Times New Roman" panose="02020603050405020304" pitchFamily="18" charset="0"/>
                <a:cs typeface="Times New Roman" panose="02020603050405020304" pitchFamily="18" charset="0"/>
              </a:rPr>
              <a:t> 0,25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khó</a:t>
            </a:r>
            <a:endParaRPr lang="en-US" altLang="en-US" sz="3200" b="1" dirty="0">
              <a:solidFill>
                <a:srgbClr val="FF0000"/>
              </a:solidFill>
              <a:latin typeface="Times New Roman" pitchFamily="18" charset="0"/>
              <a:cs typeface="Times New Roman" pitchFamily="18" charset="0"/>
            </a:endParaRPr>
          </a:p>
          <a:p>
            <a:r>
              <a:rPr lang="en-US" altLang="en-US" sz="3200" b="1" dirty="0">
                <a:solidFill>
                  <a:srgbClr val="FF0000"/>
                </a:solidFill>
                <a:latin typeface="Times New Roman" pitchFamily="18" charset="0"/>
                <a:cs typeface="Times New Roman" pitchFamily="18" charset="0"/>
              </a:rPr>
              <a:t>b.</a:t>
            </a:r>
            <a:r>
              <a:rPr lang="en-US" altLang="en-US" sz="3200" b="1" dirty="0">
                <a:latin typeface="Times New Roman" charset="0"/>
                <a:ea typeface="Times New Roman" charset="0"/>
                <a:cs typeface="Times New Roman" charset="0"/>
              </a:rPr>
              <a:t> </a:t>
            </a:r>
            <a:r>
              <a:rPr lang="en-US" altLang="en-US" sz="3200" b="1" dirty="0" err="1">
                <a:solidFill>
                  <a:srgbClr val="FF0000"/>
                </a:solidFill>
                <a:latin typeface="Times New Roman" pitchFamily="18" charset="0"/>
                <a:cs typeface="Times New Roman" pitchFamily="18" charset="0"/>
              </a:rPr>
              <a:t>Độ</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phân</a:t>
            </a:r>
            <a:r>
              <a:rPr lang="en-US" altLang="en-US" sz="3200" b="1" dirty="0">
                <a:solidFill>
                  <a:srgbClr val="FF0000"/>
                </a:solidFill>
                <a:latin typeface="Times New Roman" pitchFamily="18" charset="0"/>
                <a:cs typeface="Times New Roman" pitchFamily="18" charset="0"/>
              </a:rPr>
              <a:t> </a:t>
            </a:r>
            <a:r>
              <a:rPr lang="en-US" altLang="en-US" sz="3200" b="1" dirty="0" err="1">
                <a:solidFill>
                  <a:srgbClr val="FF0000"/>
                </a:solidFill>
                <a:latin typeface="Times New Roman" pitchFamily="18" charset="0"/>
                <a:cs typeface="Times New Roman" pitchFamily="18" charset="0"/>
              </a:rPr>
              <a:t>biệt</a:t>
            </a:r>
            <a:endParaRPr lang="en-US" altLang="en-US" sz="3200" b="1" dirty="0">
              <a:solidFill>
                <a:srgbClr val="FF0000"/>
              </a:solidFill>
              <a:latin typeface="Times New Roman" pitchFamily="18" charset="0"/>
              <a:cs typeface="Times New Roman" pitchFamily="18" charset="0"/>
            </a:endParaRPr>
          </a:p>
          <a:p>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a:t>
            </a:r>
            <a:r>
              <a:rPr lang="vi-VN"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lấy</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nhóm giỏi bao gồm 27% </a:t>
            </a:r>
            <a:r>
              <a:rPr lang="en-US" sz="3200" dirty="0" err="1">
                <a:latin typeface="Times New Roman" panose="02020603050405020304" pitchFamily="18" charset="0"/>
                <a:cs typeface="Times New Roman" panose="02020603050405020304" pitchFamily="18" charset="0"/>
              </a:rPr>
              <a:t>người</a:t>
            </a:r>
            <a:r>
              <a:rPr lang="vi-VN" sz="3200" dirty="0">
                <a:latin typeface="Times New Roman" panose="02020603050405020304" pitchFamily="18" charset="0"/>
                <a:cs typeface="Times New Roman" panose="02020603050405020304" pitchFamily="18" charset="0"/>
              </a:rPr>
              <a:t> đạt điểm cao từ trên xuống, nhóm kém bao gồm 27% </a:t>
            </a:r>
            <a:r>
              <a:rPr lang="en-US" sz="3200" dirty="0" err="1">
                <a:latin typeface="Times New Roman" panose="02020603050405020304" pitchFamily="18" charset="0"/>
                <a:cs typeface="Times New Roman" panose="02020603050405020304" pitchFamily="18" charset="0"/>
              </a:rPr>
              <a:t>người</a:t>
            </a:r>
            <a:r>
              <a:rPr lang="vi-VN" sz="3200" dirty="0">
                <a:latin typeface="Times New Roman" panose="02020603050405020304" pitchFamily="18" charset="0"/>
                <a:cs typeface="Times New Roman" panose="02020603050405020304" pitchFamily="18" charset="0"/>
              </a:rPr>
              <a:t> đạt điểm kém từ dưới lên.</a:t>
            </a:r>
            <a:endParaRPr lang="en-US" sz="3200" dirty="0">
              <a:latin typeface="Times New Roman" panose="02020603050405020304" pitchFamily="18" charset="0"/>
              <a:cs typeface="Times New Roman" panose="02020603050405020304" pitchFamily="18" charset="0"/>
            </a:endParaRPr>
          </a:p>
          <a:p>
            <a:r>
              <a:rPr lang="vi-VN" sz="3200" dirty="0">
                <a:latin typeface="Times New Roman" panose="02020603050405020304" pitchFamily="18" charset="0"/>
                <a:cs typeface="Times New Roman" panose="02020603050405020304" pitchFamily="18" charset="0"/>
              </a:rPr>
              <a:t>Gọi C là số </a:t>
            </a:r>
            <a:r>
              <a:rPr lang="en-US" sz="3200" dirty="0" err="1">
                <a:latin typeface="Times New Roman" panose="02020603050405020304" pitchFamily="18" charset="0"/>
                <a:cs typeface="Times New Roman" panose="02020603050405020304" pitchFamily="18" charset="0"/>
              </a:rPr>
              <a:t>người</a:t>
            </a:r>
            <a:r>
              <a:rPr lang="vi-VN" sz="3200" dirty="0">
                <a:latin typeface="Times New Roman" panose="02020603050405020304" pitchFamily="18" charset="0"/>
                <a:cs typeface="Times New Roman" panose="02020603050405020304" pitchFamily="18" charset="0"/>
              </a:rPr>
              <a:t> làm đúng thuộc nhóm giỏi, T là số làm đúng thuộc nhóm kém, S là số lượng </a:t>
            </a:r>
            <a:r>
              <a:rPr lang="en-US" sz="3200" dirty="0" err="1">
                <a:latin typeface="Times New Roman" panose="02020603050405020304" pitchFamily="18" charset="0"/>
                <a:cs typeface="Times New Roman" panose="02020603050405020304" pitchFamily="18" charset="0"/>
              </a:rPr>
              <a:t>người</a:t>
            </a:r>
            <a:r>
              <a:rPr lang="vi-VN" sz="3200" dirty="0">
                <a:latin typeface="Times New Roman" panose="02020603050405020304" pitchFamily="18" charset="0"/>
                <a:cs typeface="Times New Roman" panose="02020603050405020304" pitchFamily="18" charset="0"/>
              </a:rPr>
              <a:t> của một trong hai nhóm nói trên (27% tổng số)</a:t>
            </a:r>
            <a:r>
              <a:rPr lang="en-US" sz="3200" dirty="0">
                <a:latin typeface="Times New Roman" panose="02020603050405020304" pitchFamily="18" charset="0"/>
                <a:cs typeface="Times New Roman" panose="02020603050405020304" pitchFamily="18" charset="0"/>
              </a:rPr>
              <a:t>.</a:t>
            </a:r>
          </a:p>
          <a:p>
            <a:r>
              <a:rPr lang="en-US" sz="3200" dirty="0" err="1">
                <a:latin typeface="Times New Roman" panose="02020603050405020304" pitchFamily="18" charset="0"/>
                <a:cs typeface="Times New Roman" panose="02020603050405020304" pitchFamily="18" charset="0"/>
              </a:rPr>
              <a:t>Công</a:t>
            </a:r>
            <a:r>
              <a:rPr lang="vi-VN" sz="3200" dirty="0">
                <a:latin typeface="Times New Roman" panose="02020603050405020304" pitchFamily="18" charset="0"/>
                <a:cs typeface="Times New Roman" panose="02020603050405020304" pitchFamily="18" charset="0"/>
              </a:rPr>
              <a:t> thức tính độ phân biệt D của </a:t>
            </a:r>
            <a:r>
              <a:rPr lang="en-US" sz="3200" dirty="0" err="1">
                <a:latin typeface="Times New Roman" panose="02020603050405020304" pitchFamily="18" charset="0"/>
                <a:cs typeface="Times New Roman" panose="02020603050405020304" pitchFamily="18" charset="0"/>
              </a:rPr>
              <a:t>câu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hỏi</a:t>
            </a: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D = (C-T)/S</a:t>
            </a:r>
          </a:p>
        </p:txBody>
      </p:sp>
    </p:spTree>
    <p:extLst>
      <p:ext uri="{BB962C8B-B14F-4D97-AF65-F5344CB8AC3E}">
        <p14:creationId xmlns:p14="http://schemas.microsoft.com/office/powerpoint/2010/main" val="157727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32BD7-0CBF-C2A1-F04C-78DD2467FA2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4C3D5F-9E83-04B3-773C-24DB9E74235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3508EC7-B36F-5115-2E4F-80B66825A496}"/>
              </a:ext>
            </a:extLst>
          </p:cNvPr>
          <p:cNvSpPr txBox="1"/>
          <p:nvPr/>
        </p:nvSpPr>
        <p:spPr>
          <a:xfrm>
            <a:off x="266409" y="189163"/>
            <a:ext cx="11795294" cy="5016758"/>
          </a:xfrm>
          <a:prstGeom prst="rect">
            <a:avLst/>
          </a:prstGeom>
          <a:noFill/>
        </p:spPr>
        <p:txBody>
          <a:bodyPr wrap="square">
            <a:spAutoFit/>
          </a:bodyPr>
          <a:lstStyle/>
          <a:p>
            <a:r>
              <a:rPr lang="en-US" altLang="en-US" sz="3200" b="1" dirty="0">
                <a:solidFill>
                  <a:srgbClr val="FF0000"/>
                </a:solidFill>
                <a:latin typeface="Times New Roman" panose="02020603050405020304" pitchFamily="18" charset="0"/>
                <a:cs typeface="Times New Roman" pitchFamily="18" charset="0"/>
              </a:rPr>
              <a:t>c.</a:t>
            </a:r>
            <a:r>
              <a:rPr lang="en-US" altLang="en-US" sz="3200" b="1" dirty="0">
                <a:latin typeface="Times New Roman" panose="02020603050405020304" pitchFamily="18" charset="0"/>
                <a:ea typeface="Times New Roman"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itchFamily="18" charset="0"/>
              </a:rPr>
              <a:t>Độ</a:t>
            </a:r>
            <a:r>
              <a:rPr lang="en-US" altLang="en-US" sz="3200" b="1" dirty="0">
                <a:solidFill>
                  <a:srgbClr val="FF0000"/>
                </a:solidFill>
                <a:latin typeface="Times New Roman" panose="02020603050405020304" pitchFamily="18" charset="0"/>
                <a:cs typeface="Times New Roman" pitchFamily="18" charset="0"/>
              </a:rPr>
              <a:t> tin </a:t>
            </a:r>
            <a:r>
              <a:rPr lang="en-US" altLang="en-US" sz="3200" b="1" dirty="0" err="1">
                <a:solidFill>
                  <a:srgbClr val="FF0000"/>
                </a:solidFill>
                <a:latin typeface="Times New Roman" panose="02020603050405020304" pitchFamily="18" charset="0"/>
                <a:cs typeface="Times New Roman" pitchFamily="18" charset="0"/>
              </a:rPr>
              <a:t>cậy</a:t>
            </a:r>
            <a:r>
              <a:rPr lang="en-US" altLang="en-US" sz="3200" b="1" dirty="0">
                <a:solidFill>
                  <a:srgbClr val="FF0000"/>
                </a:solidFill>
                <a:latin typeface="Times New Roman" panose="02020603050405020304" pitchFamily="18" charset="0"/>
                <a:cs typeface="Times New Roman" pitchFamily="18" charset="0"/>
              </a:rPr>
              <a:t> </a:t>
            </a:r>
            <a:r>
              <a:rPr lang="en-US" altLang="en-US" sz="3200" b="1" dirty="0" err="1">
                <a:solidFill>
                  <a:srgbClr val="FF0000"/>
                </a:solidFill>
                <a:latin typeface="Times New Roman" panose="02020603050405020304" pitchFamily="18" charset="0"/>
                <a:cs typeface="Times New Roman" pitchFamily="18" charset="0"/>
              </a:rPr>
              <a:t>của</a:t>
            </a:r>
            <a:r>
              <a:rPr lang="en-US" altLang="en-US" sz="3200" b="1" dirty="0">
                <a:solidFill>
                  <a:srgbClr val="FF0000"/>
                </a:solidFill>
                <a:latin typeface="Times New Roman" panose="02020603050405020304" pitchFamily="18" charset="0"/>
                <a:cs typeface="Times New Roman" pitchFamily="18" charset="0"/>
              </a:rPr>
              <a:t> </a:t>
            </a:r>
            <a:r>
              <a:rPr lang="en-US" altLang="en-US" sz="3200" b="1" dirty="0" err="1">
                <a:solidFill>
                  <a:srgbClr val="FF0000"/>
                </a:solidFill>
                <a:latin typeface="Times New Roman" panose="02020603050405020304" pitchFamily="18" charset="0"/>
                <a:cs typeface="Times New Roman" pitchFamily="18" charset="0"/>
              </a:rPr>
              <a:t>đề</a:t>
            </a:r>
            <a:endParaRPr lang="en-US" altLang="en-US" sz="3200" b="1" dirty="0">
              <a:solidFill>
                <a:srgbClr val="FF0000"/>
              </a:solidFill>
              <a:latin typeface="Times New Roman" panose="02020603050405020304" pitchFamily="18" charset="0"/>
              <a:cs typeface="Times New Roman" pitchFamily="18" charset="0"/>
            </a:endParaRPr>
          </a:p>
          <a:p>
            <a:pPr algn="just"/>
            <a:r>
              <a:rPr lang="vi-VN" sz="3200" dirty="0">
                <a:latin typeface="Times New Roman" panose="02020603050405020304" pitchFamily="18" charset="0"/>
                <a:cs typeface="Times New Roman" panose="02020603050405020304" pitchFamily="18" charset="0"/>
              </a:rPr>
              <a:t>Trắc nghiệm là một phép đo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đó</a:t>
            </a:r>
            <a:r>
              <a:rPr lang="vi-VN" sz="3200" dirty="0">
                <a:latin typeface="Times New Roman" panose="02020603050405020304" pitchFamily="18" charset="0"/>
                <a:cs typeface="Times New Roman" panose="02020603050405020304" pitchFamily="18" charset="0"/>
              </a:rPr>
              <a:t> dùng thước đo là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trắc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nghiệm</a:t>
            </a:r>
            <a:r>
              <a:rPr lang="vi-VN" sz="3200" dirty="0">
                <a:latin typeface="Times New Roman" panose="02020603050405020304" pitchFamily="18" charset="0"/>
                <a:cs typeface="Times New Roman" panose="02020603050405020304" pitchFamily="18" charset="0"/>
              </a:rPr>
              <a:t> để đo một năng lực nào đó của </a:t>
            </a:r>
            <a:r>
              <a:rPr lang="en-US" sz="3200" dirty="0" err="1">
                <a:latin typeface="Times New Roman" panose="02020603050405020304" pitchFamily="18" charset="0"/>
                <a:cs typeface="Times New Roman" panose="02020603050405020304" pitchFamily="18" charset="0"/>
              </a:rPr>
              <a:t>người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endParaRPr lang="en-US" sz="3200" dirty="0">
              <a:latin typeface="Times New Roman" panose="02020603050405020304" pitchFamily="18" charset="0"/>
              <a:cs typeface="Times New Roman" panose="02020603050405020304" pitchFamily="18" charset="0"/>
            </a:endParaRPr>
          </a:p>
          <a:p>
            <a:pPr algn="just"/>
            <a:r>
              <a:rPr lang="vi-VN" sz="3200" dirty="0">
                <a:latin typeface="Times New Roman" panose="02020603050405020304" pitchFamily="18" charset="0"/>
                <a:cs typeface="Times New Roman" panose="02020603050405020304" pitchFamily="18" charset="0"/>
              </a:rPr>
              <a:t>Độ tin cậy của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trắc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nghiệm</a:t>
            </a:r>
            <a:r>
              <a:rPr lang="vi-VN" sz="3200" dirty="0">
                <a:latin typeface="Times New Roman" panose="02020603050405020304" pitchFamily="18" charset="0"/>
                <a:cs typeface="Times New Roman" panose="02020603050405020304" pitchFamily="18" charset="0"/>
              </a:rPr>
              <a:t> là đại lượng biểu thị mức độ chính xác của phép đo nhờ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trắc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nghiệm</a:t>
            </a:r>
            <a:endParaRPr lang="en-US" sz="3200" dirty="0">
              <a:latin typeface="Times New Roman" panose="02020603050405020304" pitchFamily="18" charset="0"/>
              <a:cs typeface="Times New Roman" panose="02020603050405020304" pitchFamily="18" charset="0"/>
            </a:endParaRPr>
          </a:p>
          <a:p>
            <a:pPr algn="just"/>
            <a:r>
              <a:rPr lang="vi-VN" sz="3200" dirty="0">
                <a:latin typeface="Times New Roman" panose="02020603050405020304" pitchFamily="18" charset="0"/>
                <a:cs typeface="Times New Roman" panose="02020603050405020304" pitchFamily="18" charset="0"/>
              </a:rPr>
              <a:t>- Phương pháp trắc nghiệm - trắc nghiệm lại, tức là dùng một </a:t>
            </a:r>
            <a:r>
              <a:rPr lang="en-US" sz="3200" dirty="0" err="1">
                <a:latin typeface="Times New Roman" panose="02020603050405020304" pitchFamily="18" charset="0"/>
                <a:cs typeface="Times New Roman" panose="02020603050405020304" pitchFamily="18" charset="0"/>
              </a:rPr>
              <a:t>đề</a:t>
            </a:r>
            <a:r>
              <a:rPr lang="vi-VN" sz="3200" dirty="0">
                <a:latin typeface="Times New Roman" panose="02020603050405020304" pitchFamily="18" charset="0"/>
                <a:cs typeface="Times New Roman" panose="02020603050405020304" pitchFamily="18" charset="0"/>
              </a:rPr>
              <a:t> cho một nhóm </a:t>
            </a:r>
            <a:r>
              <a:rPr lang="en-US" sz="3200" dirty="0" err="1">
                <a:latin typeface="Times New Roman" panose="02020603050405020304" pitchFamily="18" charset="0"/>
                <a:cs typeface="Times New Roman" panose="02020603050405020304" pitchFamily="18" charset="0"/>
              </a:rPr>
              <a:t>thí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vi-VN" sz="3200" dirty="0">
                <a:latin typeface="Times New Roman" panose="02020603050405020304" pitchFamily="18" charset="0"/>
                <a:cs typeface="Times New Roman" panose="02020603050405020304" pitchFamily="18" charset="0"/>
              </a:rPr>
              <a:t> làm hai lần và tính hệ số tương quan giữa hai bộ điểm. </a:t>
            </a:r>
            <a:endParaRPr lang="en-US" sz="3200" dirty="0">
              <a:latin typeface="Times New Roman" panose="02020603050405020304" pitchFamily="18" charset="0"/>
              <a:cs typeface="Times New Roman" panose="02020603050405020304" pitchFamily="18" charset="0"/>
            </a:endParaRPr>
          </a:p>
          <a:p>
            <a:pPr algn="just"/>
            <a:r>
              <a:rPr lang="vi-VN" sz="3200" dirty="0">
                <a:latin typeface="Times New Roman" panose="02020603050405020304" pitchFamily="18" charset="0"/>
                <a:cs typeface="Times New Roman" panose="02020603050405020304" pitchFamily="18" charset="0"/>
              </a:rPr>
              <a:t>- Phương pháp các </a:t>
            </a:r>
            <a:r>
              <a:rPr lang="en-US" sz="3200" dirty="0" err="1">
                <a:latin typeface="Times New Roman" panose="02020603050405020304" pitchFamily="18" charset="0"/>
                <a:cs typeface="Times New Roman" panose="02020603050405020304" pitchFamily="18" charset="0"/>
              </a:rPr>
              <a:t>đề</a:t>
            </a:r>
            <a:r>
              <a:rPr lang="vi-VN" sz="3200" dirty="0">
                <a:latin typeface="Times New Roman" panose="02020603050405020304" pitchFamily="18" charset="0"/>
                <a:cs typeface="Times New Roman" panose="02020603050405020304" pitchFamily="18" charset="0"/>
              </a:rPr>
              <a:t> tương đương: cho một nhóm </a:t>
            </a:r>
            <a:r>
              <a:rPr lang="en-US" sz="3200" dirty="0" err="1">
                <a:latin typeface="Times New Roman" panose="02020603050405020304" pitchFamily="18" charset="0"/>
                <a:cs typeface="Times New Roman" panose="02020603050405020304" pitchFamily="18" charset="0"/>
              </a:rPr>
              <a:t>thí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vi-VN" sz="3200" dirty="0">
                <a:latin typeface="Times New Roman" panose="02020603050405020304" pitchFamily="18" charset="0"/>
                <a:cs typeface="Times New Roman" panose="02020603050405020304" pitchFamily="18" charset="0"/>
              </a:rPr>
              <a:t> làm hai </a:t>
            </a:r>
            <a:r>
              <a:rPr lang="en-US" sz="3200" dirty="0" err="1">
                <a:latin typeface="Times New Roman" panose="02020603050405020304" pitchFamily="18" charset="0"/>
                <a:cs typeface="Times New Roman" panose="02020603050405020304" pitchFamily="18" charset="0"/>
              </a:rPr>
              <a:t>đề</a:t>
            </a:r>
            <a:r>
              <a:rPr lang="vi-VN" sz="3200" dirty="0">
                <a:latin typeface="Times New Roman" panose="02020603050405020304" pitchFamily="18" charset="0"/>
                <a:cs typeface="Times New Roman" panose="02020603050405020304" pitchFamily="18" charset="0"/>
              </a:rPr>
              <a:t> tương đương rồi tính độ tương quan giữa hai bộ điểm.</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815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6478775"/>
            <a:ext cx="4423135" cy="99237"/>
            <a:chOff x="1" y="4901613"/>
            <a:chExt cx="3317351" cy="74428"/>
          </a:xfrm>
        </p:grpSpPr>
        <p:sp>
          <p:nvSpPr>
            <p:cNvPr id="9" name="Snip Single Corner Rectangle 8"/>
            <p:cNvSpPr/>
            <p:nvPr/>
          </p:nvSpPr>
          <p:spPr>
            <a:xfrm>
              <a:off x="1" y="4901613"/>
              <a:ext cx="3157863" cy="74428"/>
            </a:xfrm>
            <a:prstGeom prst="snip1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12" name="Right Triangle 11"/>
            <p:cNvSpPr/>
            <p:nvPr/>
          </p:nvSpPr>
          <p:spPr>
            <a:xfrm>
              <a:off x="3157864" y="4907589"/>
              <a:ext cx="159488" cy="68452"/>
            </a:xfrm>
            <a:prstGeom prst="r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grpSp>
        <p:nvGrpSpPr>
          <p:cNvPr id="15" name="Group 14"/>
          <p:cNvGrpSpPr/>
          <p:nvPr/>
        </p:nvGrpSpPr>
        <p:grpSpPr>
          <a:xfrm>
            <a:off x="4437325" y="6608482"/>
            <a:ext cx="7754675" cy="98689"/>
            <a:chOff x="3327994" y="4860244"/>
            <a:chExt cx="5837270" cy="74438"/>
          </a:xfrm>
        </p:grpSpPr>
        <p:sp>
          <p:nvSpPr>
            <p:cNvPr id="22" name="Snip Single Corner Rectangle 21"/>
            <p:cNvSpPr/>
            <p:nvPr/>
          </p:nvSpPr>
          <p:spPr>
            <a:xfrm rot="10800000">
              <a:off x="3519376" y="4860244"/>
              <a:ext cx="5645888" cy="74437"/>
            </a:xfrm>
            <a:prstGeom prst="snip1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25" name="Right Triangle 24"/>
            <p:cNvSpPr/>
            <p:nvPr/>
          </p:nvSpPr>
          <p:spPr>
            <a:xfrm rot="16200000" flipH="1">
              <a:off x="3397313" y="4791347"/>
              <a:ext cx="74016" cy="212653"/>
            </a:xfrm>
            <a:prstGeom prst="r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sp>
        <p:nvSpPr>
          <p:cNvPr id="2" name="Title 1"/>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NỘI DUNG</a:t>
            </a:r>
            <a:br>
              <a:rPr lang="en-US" dirty="0"/>
            </a:br>
            <a:endParaRPr lang="en-US" dirty="0"/>
          </a:p>
        </p:txBody>
      </p:sp>
      <p:sp>
        <p:nvSpPr>
          <p:cNvPr id="3" name="Content Placeholder 2"/>
          <p:cNvSpPr>
            <a:spLocks noGrp="1"/>
          </p:cNvSpPr>
          <p:nvPr>
            <p:ph idx="1"/>
          </p:nvPr>
        </p:nvSpPr>
        <p:spPr/>
        <p:txBody>
          <a:bodyPr/>
          <a:lstStyle/>
          <a:p>
            <a:pPr algn="just">
              <a:spcBef>
                <a:spcPts val="800"/>
              </a:spcBef>
              <a:spcAft>
                <a:spcPts val="800"/>
              </a:spcAft>
            </a:pPr>
            <a:r>
              <a:rPr lang="nl-NL"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A. </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Văn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bản</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chỉ</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đạo</a:t>
            </a:r>
            <a:endParaRPr lang="nl-NL"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800"/>
              </a:spcBef>
              <a:spcAft>
                <a:spcPts val="800"/>
              </a:spcAft>
            </a:pPr>
            <a:r>
              <a:rPr lang="nl-NL"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B.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Một</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số</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vấn</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đề</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về</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năng</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lực</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và</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đánh</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giá</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năng</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lực</a:t>
            </a:r>
            <a:endParaRPr lang="nl-NL"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800"/>
              </a:spcBef>
              <a:spcAft>
                <a:spcPts val="800"/>
              </a:spcAft>
            </a:pP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C.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Một</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số</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ví</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rgbClr val="0D04C8"/>
                </a:solidFill>
                <a:latin typeface="Times New Roman" panose="02020603050405020304" pitchFamily="18" charset="0"/>
                <a:ea typeface="Tahoma" panose="020B0604030504040204" pitchFamily="34" charset="0"/>
                <a:cs typeface="Times New Roman" panose="02020603050405020304" pitchFamily="18" charset="0"/>
              </a:rPr>
              <a:t>dụ</a:t>
            </a:r>
            <a:endPar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54934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F310F-BFA5-1DAA-45CD-3A4BACB3276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FC3BDF-C5E0-C724-B838-5C9750CADB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C2874FE-CE78-3D4D-56EF-7F49ADA7A3C6}"/>
              </a:ext>
            </a:extLst>
          </p:cNvPr>
          <p:cNvSpPr txBox="1"/>
          <p:nvPr/>
        </p:nvSpPr>
        <p:spPr>
          <a:xfrm>
            <a:off x="266409" y="189163"/>
            <a:ext cx="11355545" cy="4524315"/>
          </a:xfrm>
          <a:prstGeom prst="rect">
            <a:avLst/>
          </a:prstGeom>
          <a:noFill/>
        </p:spPr>
        <p:txBody>
          <a:bodyPr wrap="square">
            <a:spAutoFit/>
          </a:bodyPr>
          <a:lstStyle/>
          <a:p>
            <a:r>
              <a:rPr lang="en-US" altLang="en-US" sz="3200" b="1" dirty="0">
                <a:solidFill>
                  <a:srgbClr val="FF0000"/>
                </a:solidFill>
                <a:latin typeface="Times New Roman" panose="02020603050405020304" pitchFamily="18" charset="0"/>
                <a:cs typeface="Times New Roman" pitchFamily="18" charset="0"/>
              </a:rPr>
              <a:t>d.</a:t>
            </a:r>
            <a:r>
              <a:rPr lang="en-US" altLang="en-US" sz="3200" b="1" dirty="0">
                <a:latin typeface="Times New Roman" panose="02020603050405020304" pitchFamily="18" charset="0"/>
                <a:ea typeface="Times New Roman"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itchFamily="18" charset="0"/>
              </a:rPr>
              <a:t>Độ</a:t>
            </a:r>
            <a:r>
              <a:rPr lang="en-US" altLang="en-US" sz="3200" b="1" dirty="0">
                <a:solidFill>
                  <a:srgbClr val="FF0000"/>
                </a:solidFill>
                <a:latin typeface="Times New Roman" panose="02020603050405020304" pitchFamily="18" charset="0"/>
                <a:cs typeface="Times New Roman" pitchFamily="18" charset="0"/>
              </a:rPr>
              <a:t> </a:t>
            </a:r>
            <a:r>
              <a:rPr lang="en-US" altLang="en-US" sz="3200" b="1" dirty="0" err="1">
                <a:solidFill>
                  <a:srgbClr val="FF0000"/>
                </a:solidFill>
                <a:latin typeface="Times New Roman" panose="02020603050405020304" pitchFamily="18" charset="0"/>
                <a:cs typeface="Times New Roman" pitchFamily="18" charset="0"/>
              </a:rPr>
              <a:t>giá</a:t>
            </a:r>
            <a:r>
              <a:rPr lang="en-US" altLang="en-US" sz="3200" b="1" dirty="0">
                <a:solidFill>
                  <a:srgbClr val="FF0000"/>
                </a:solidFill>
                <a:latin typeface="Times New Roman" panose="02020603050405020304" pitchFamily="18" charset="0"/>
                <a:cs typeface="Times New Roman" pitchFamily="18" charset="0"/>
              </a:rPr>
              <a:t> </a:t>
            </a:r>
            <a:r>
              <a:rPr lang="en-US" altLang="en-US" sz="3200" b="1" dirty="0" err="1">
                <a:solidFill>
                  <a:srgbClr val="FF0000"/>
                </a:solidFill>
                <a:latin typeface="Times New Roman" panose="02020603050405020304" pitchFamily="18" charset="0"/>
                <a:cs typeface="Times New Roman" pitchFamily="18" charset="0"/>
              </a:rPr>
              <a:t>trị</a:t>
            </a:r>
            <a:r>
              <a:rPr lang="en-US" altLang="en-US" sz="3200" b="1" dirty="0">
                <a:solidFill>
                  <a:srgbClr val="FF0000"/>
                </a:solidFill>
                <a:latin typeface="Times New Roman" panose="02020603050405020304" pitchFamily="18" charset="0"/>
                <a:cs typeface="Times New Roman" pitchFamily="18" charset="0"/>
              </a:rPr>
              <a:t> </a:t>
            </a:r>
            <a:r>
              <a:rPr lang="en-US" altLang="en-US" sz="3200" b="1" dirty="0" err="1">
                <a:solidFill>
                  <a:srgbClr val="FF0000"/>
                </a:solidFill>
                <a:latin typeface="Times New Roman" panose="02020603050405020304" pitchFamily="18" charset="0"/>
                <a:cs typeface="Times New Roman" pitchFamily="18" charset="0"/>
              </a:rPr>
              <a:t>của</a:t>
            </a:r>
            <a:r>
              <a:rPr lang="en-US" altLang="en-US" sz="3200" b="1" dirty="0">
                <a:solidFill>
                  <a:srgbClr val="FF0000"/>
                </a:solidFill>
                <a:latin typeface="Times New Roman" panose="02020603050405020304" pitchFamily="18" charset="0"/>
                <a:cs typeface="Times New Roman" pitchFamily="18" charset="0"/>
              </a:rPr>
              <a:t> </a:t>
            </a:r>
            <a:r>
              <a:rPr lang="en-US" altLang="en-US" sz="3200" b="1" dirty="0" err="1">
                <a:solidFill>
                  <a:srgbClr val="FF0000"/>
                </a:solidFill>
                <a:latin typeface="Times New Roman" panose="02020603050405020304" pitchFamily="18" charset="0"/>
                <a:cs typeface="Times New Roman" pitchFamily="18" charset="0"/>
              </a:rPr>
              <a:t>đề</a:t>
            </a:r>
            <a:endParaRPr lang="en-US" altLang="en-US" sz="3200" b="1" dirty="0">
              <a:solidFill>
                <a:srgbClr val="FF0000"/>
              </a:solidFill>
              <a:latin typeface="Times New Roman" panose="02020603050405020304" pitchFamily="18" charset="0"/>
              <a:cs typeface="Times New Roman" pitchFamily="18" charset="0"/>
            </a:endParaRPr>
          </a:p>
          <a:p>
            <a:pPr algn="just"/>
            <a:r>
              <a:rPr lang="en-US" sz="3200" dirty="0">
                <a:latin typeface="Times New Roman" panose="02020603050405020304" pitchFamily="18" charset="0"/>
                <a:cs typeface="Times New Roman" panose="02020603050405020304" pitchFamily="18" charset="0"/>
              </a:rPr>
              <a:t>Đ</a:t>
            </a:r>
            <a:r>
              <a:rPr lang="vi-VN" sz="3200" dirty="0">
                <a:latin typeface="Times New Roman" panose="02020603050405020304" pitchFamily="18" charset="0"/>
                <a:cs typeface="Times New Roman" panose="02020603050405020304" pitchFamily="18" charset="0"/>
              </a:rPr>
              <a:t>ại lượng biểu thị mức độ đạt được mục tiêu đề ra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qua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a:t>
            </a:r>
          </a:p>
          <a:p>
            <a:pPr algn="just"/>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trị</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định</a:t>
            </a:r>
            <a:r>
              <a:rPr lang="en-US" sz="3200" dirty="0">
                <a:latin typeface="Times New Roman" panose="02020603050405020304" pitchFamily="18" charset="0"/>
                <a:cs typeface="Times New Roman" panose="02020603050405020304" pitchFamily="18" charset="0"/>
              </a:rPr>
              <a:t> chi </a:t>
            </a:r>
            <a:r>
              <a:rPr lang="en-US" sz="3200" dirty="0" err="1">
                <a:latin typeface="Times New Roman" panose="02020603050405020304" pitchFamily="18" charset="0"/>
                <a:cs typeface="Times New Roman" panose="02020603050405020304" pitchFamily="18" charset="0"/>
              </a:rPr>
              <a:t>tiết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tiêu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bám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tiêu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câu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hỏi</a:t>
            </a:r>
            <a:r>
              <a:rPr lang="vi-VN" sz="3200" dirty="0">
                <a:latin typeface="Times New Roman" panose="02020603050405020304" pitchFamily="18" charset="0"/>
                <a:cs typeface="Times New Roman" panose="02020603050405020304" pitchFamily="18" charset="0"/>
              </a:rPr>
              <a:t> cũng như tổ chức triển khai kỳ thi</a:t>
            </a:r>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Khi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cậy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phép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nhờ</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này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rất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kém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thì</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chúng</a:t>
            </a:r>
            <a:r>
              <a:rPr lang="en-US" sz="3200" dirty="0">
                <a:latin typeface="Times New Roman" panose="02020603050405020304" pitchFamily="18" charset="0"/>
                <a:cs typeface="Times New Roman" panose="02020603050405020304" pitchFamily="18" charset="0"/>
              </a:rPr>
              <a:t> ta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nói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trị</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nó</a:t>
            </a:r>
            <a:r>
              <a:rPr lang="en-US" sz="3200" dirty="0">
                <a:latin typeface="Times New Roman" panose="02020603050405020304" pitchFamily="18" charset="0"/>
                <a:cs typeface="Times New Roman" panose="02020603050405020304" pitchFamily="18" charset="0"/>
              </a:rPr>
              <a:t>.</a:t>
            </a:r>
          </a:p>
          <a:p>
            <a:pPr algn="just"/>
            <a:r>
              <a:rPr lang="en-US" sz="3200" dirty="0" err="1">
                <a:latin typeface="Times New Roman" panose="02020603050405020304" pitchFamily="18" charset="0"/>
                <a:cs typeface="Times New Roman" panose="02020603050405020304" pitchFamily="18" charset="0"/>
              </a:rPr>
              <a:t>Nói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cậy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thì</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cũng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trị</a:t>
            </a:r>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5926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7C3A5-81F3-4E1E-DDFC-3134DC08905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07191C-E047-47EF-0370-51B645D9EF0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FC07C54-F712-828B-954E-20823A5A7576}"/>
              </a:ext>
            </a:extLst>
          </p:cNvPr>
          <p:cNvSpPr txBox="1"/>
          <p:nvPr/>
        </p:nvSpPr>
        <p:spPr>
          <a:xfrm>
            <a:off x="266409" y="189163"/>
            <a:ext cx="11737332" cy="5478423"/>
          </a:xfrm>
          <a:prstGeom prst="rect">
            <a:avLst/>
          </a:prstGeom>
          <a:noFill/>
        </p:spPr>
        <p:txBody>
          <a:bodyPr wrap="square">
            <a:spAutoFit/>
          </a:bodyPr>
          <a:lstStyle/>
          <a:p>
            <a:r>
              <a:rPr lang="en-US" sz="3200" b="1" kern="1200" dirty="0">
                <a:solidFill>
                  <a:schemeClr val="tx1"/>
                </a:solidFill>
                <a:latin typeface="Times New Roman" panose="02020603050405020304" pitchFamily="18" charset="0"/>
                <a:ea typeface="+mj-ea"/>
                <a:cs typeface="Times New Roman" panose="02020603050405020304" pitchFamily="18" charset="0"/>
              </a:rPr>
              <a:t>5. </a:t>
            </a:r>
            <a:r>
              <a:rPr lang="en-US" sz="3200" b="1" kern="1200" dirty="0" err="1">
                <a:solidFill>
                  <a:schemeClr val="tx1"/>
                </a:solidFill>
                <a:latin typeface="Times New Roman" panose="02020603050405020304" pitchFamily="18" charset="0"/>
                <a:ea typeface="+mj-ea"/>
                <a:cs typeface="Times New Roman" panose="02020603050405020304" pitchFamily="18" charset="0"/>
              </a:rPr>
              <a:t>Các</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nguyên</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tắc</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kiểm</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tra</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đánh</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giá</a:t>
            </a:r>
            <a:endParaRPr lang="en-US" altLang="en-US" sz="3200" b="1" dirty="0">
              <a:solidFill>
                <a:srgbClr val="FF0000"/>
              </a:solidFill>
              <a:latin typeface="Times New Roman" panose="02020603050405020304" pitchFamily="18" charset="0"/>
              <a:cs typeface="Times New Roman" pitchFamily="18" charset="0"/>
            </a:endParaRPr>
          </a:p>
          <a:p>
            <a:pPr marL="0">
              <a:spcBef>
                <a:spcPts val="600"/>
              </a:spcBef>
            </a:pPr>
            <a:r>
              <a:rPr lang="en-US" sz="3200" b="1" dirty="0" err="1">
                <a:latin typeface="Times New Roman" panose="02020603050405020304" pitchFamily="18" charset="0"/>
                <a:cs typeface="Times New Roman" panose="02020603050405020304" pitchFamily="18" charset="0"/>
              </a:rPr>
              <a:t>Đảm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bảo</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đúng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mục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đích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kiểm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đánh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endParaRPr lang="en-US" sz="3200" dirty="0">
              <a:latin typeface="Times New Roman" panose="02020603050405020304" pitchFamily="18" charset="0"/>
              <a:cs typeface="Times New Roman" panose="02020603050405020304" pitchFamily="18" charset="0"/>
            </a:endParaRPr>
          </a:p>
          <a:p>
            <a:pPr marL="0">
              <a:spcBef>
                <a:spcPts val="600"/>
              </a:spcBef>
            </a:pPr>
            <a:r>
              <a:rPr lang="en-US" sz="3200" dirty="0">
                <a:latin typeface="Times New Roman" panose="02020603050405020304" pitchFamily="18" charset="0"/>
                <a:cs typeface="Times New Roman" panose="02020603050405020304" pitchFamily="18" charset="0"/>
              </a:rPr>
              <a:t>Thông tin </a:t>
            </a:r>
            <a:r>
              <a:rPr lang="en-US" sz="3200" dirty="0" err="1">
                <a:latin typeface="Times New Roman" panose="02020603050405020304" pitchFamily="18" charset="0"/>
                <a:cs typeface="Times New Roman" panose="02020603050405020304" pitchFamily="18" charset="0"/>
              </a:rPr>
              <a:t>thu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trị</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đối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với</a:t>
            </a:r>
            <a:r>
              <a:rPr lang="en-US" sz="3200" dirty="0">
                <a:latin typeface="Times New Roman" panose="02020603050405020304" pitchFamily="18" charset="0"/>
                <a:cs typeface="Times New Roman" panose="02020603050405020304" pitchFamily="18" charset="0"/>
              </a:rPr>
              <a:t> n/</a:t>
            </a:r>
            <a:r>
              <a:rPr lang="en-US" sz="3200" dirty="0" err="1">
                <a:latin typeface="Times New Roman" panose="02020603050405020304" pitchFamily="18" charset="0"/>
                <a:cs typeface="Times New Roman" panose="02020603050405020304" pitchFamily="18" charset="0"/>
              </a:rPr>
              <a:t>dạy</a:t>
            </a:r>
            <a:r>
              <a:rPr lang="en-US" sz="3200" dirty="0">
                <a:latin typeface="Times New Roman" panose="02020603050405020304" pitchFamily="18" charset="0"/>
                <a:cs typeface="Times New Roman" panose="02020603050405020304" pitchFamily="18" charset="0"/>
              </a:rPr>
              <a:t>, n/</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n/</a:t>
            </a:r>
            <a:r>
              <a:rPr lang="en-US" sz="3200" dirty="0" err="1">
                <a:latin typeface="Times New Roman" panose="02020603050405020304" pitchFamily="18" charset="0"/>
                <a:cs typeface="Times New Roman" panose="02020603050405020304" pitchFamily="18" charset="0"/>
              </a:rPr>
              <a:t>trường</a:t>
            </a:r>
            <a:r>
              <a:rPr lang="en-US" sz="3200" dirty="0">
                <a:latin typeface="Times New Roman" panose="02020603050405020304" pitchFamily="18" charset="0"/>
                <a:cs typeface="Times New Roman" panose="02020603050405020304" pitchFamily="18" charset="0"/>
              </a:rPr>
              <a:t>.</a:t>
            </a:r>
          </a:p>
          <a:p>
            <a:pPr marL="0">
              <a:spcBef>
                <a:spcPts val="600"/>
              </a:spcBef>
            </a:pPr>
            <a:r>
              <a:rPr lang="en-US" sz="3200" b="1" dirty="0" err="1">
                <a:latin typeface="Times New Roman" panose="02020603050405020304" pitchFamily="18" charset="0"/>
                <a:cs typeface="Times New Roman" panose="02020603050405020304" pitchFamily="18" charset="0"/>
              </a:rPr>
              <a:t>Đảm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bảo</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đúng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mục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tiêu</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môn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học</a:t>
            </a:r>
            <a:endParaRPr lang="en-US" sz="3200" b="1" dirty="0">
              <a:latin typeface="Times New Roman" panose="02020603050405020304" pitchFamily="18" charset="0"/>
              <a:cs typeface="Times New Roman" panose="02020603050405020304" pitchFamily="18" charset="0"/>
            </a:endParaRPr>
          </a:p>
          <a:p>
            <a:pPr marL="0">
              <a:spcBef>
                <a:spcPts val="600"/>
              </a:spcBef>
            </a:pPr>
            <a:r>
              <a:rPr lang="en-US" sz="3200" dirty="0">
                <a:latin typeface="Times New Roman" panose="02020603050405020304" pitchFamily="18" charset="0"/>
                <a:cs typeface="Times New Roman" panose="02020603050405020304" pitchFamily="18" charset="0"/>
              </a:rPr>
              <a:t>Thông tin </a:t>
            </a:r>
            <a:r>
              <a:rPr lang="en-US" sz="3200" dirty="0" err="1">
                <a:latin typeface="Times New Roman" panose="02020603050405020304" pitchFamily="18" charset="0"/>
                <a:cs typeface="Times New Roman" panose="02020603050405020304" pitchFamily="18" charset="0"/>
              </a:rPr>
              <a:t>thu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tiêu</a:t>
            </a:r>
            <a:r>
              <a:rPr lang="en-US" sz="3200" dirty="0">
                <a:latin typeface="Times New Roman" panose="02020603050405020304" pitchFamily="18" charset="0"/>
                <a:cs typeface="Times New Roman" panose="02020603050405020304" pitchFamily="18" charset="0"/>
              </a:rPr>
              <a:t>/</a:t>
            </a:r>
            <a:r>
              <a:rPr lang="en-US" sz="3200" dirty="0" err="1">
                <a:latin typeface="Times New Roman" panose="02020603050405020304" pitchFamily="18" charset="0"/>
                <a:cs typeface="Times New Roman" panose="02020603050405020304" pitchFamily="18" charset="0"/>
              </a:rPr>
              <a:t>chuẩn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đầu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nào</a:t>
            </a:r>
            <a:r>
              <a:rPr lang="en-US" sz="3200" dirty="0">
                <a:latin typeface="Times New Roman" panose="02020603050405020304" pitchFamily="18" charset="0"/>
                <a:cs typeface="Times New Roman" panose="02020603050405020304" pitchFamily="18" charset="0"/>
              </a:rPr>
              <a:t>.</a:t>
            </a:r>
          </a:p>
          <a:p>
            <a:pPr marL="0">
              <a:spcBef>
                <a:spcPts val="600"/>
              </a:spcBef>
            </a:pPr>
            <a:r>
              <a:rPr lang="en-US" sz="3200" b="1" dirty="0" err="1">
                <a:latin typeface="Times New Roman" panose="02020603050405020304" pitchFamily="18" charset="0"/>
                <a:cs typeface="Times New Roman" panose="02020603050405020304" pitchFamily="18" charset="0"/>
              </a:rPr>
              <a:t>Dùng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cụ</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và</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phương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pháp</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kiểm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đánh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có</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độ</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trị</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độ</a:t>
            </a:r>
            <a:r>
              <a:rPr lang="en-US" sz="3200" b="1" dirty="0">
                <a:latin typeface="Times New Roman" panose="02020603050405020304" pitchFamily="18" charset="0"/>
                <a:cs typeface="Times New Roman" panose="02020603050405020304" pitchFamily="18" charset="0"/>
              </a:rPr>
              <a:t> tin </a:t>
            </a:r>
            <a:r>
              <a:rPr lang="en-US" sz="3200" b="1" dirty="0" err="1">
                <a:latin typeface="Times New Roman" panose="02020603050405020304" pitchFamily="18" charset="0"/>
                <a:cs typeface="Times New Roman" panose="02020603050405020304" pitchFamily="18" charset="0"/>
              </a:rPr>
              <a:t>cậy</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và</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độ</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phân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biệt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cao</a:t>
            </a:r>
            <a:endParaRPr lang="en-US" sz="3200" b="1" dirty="0">
              <a:latin typeface="Times New Roman" panose="02020603050405020304" pitchFamily="18" charset="0"/>
              <a:cs typeface="Times New Roman" panose="02020603050405020304" pitchFamily="18" charset="0"/>
            </a:endParaRPr>
          </a:p>
          <a:p>
            <a:pPr marL="0">
              <a:spcBef>
                <a:spcPts val="600"/>
              </a:spcBef>
            </a:pP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cụ</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phương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pháp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kiểm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đảm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mong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muốn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3988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97B32-5ADD-455C-5554-5EF0C4712D7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699A35-1B19-264A-1563-B8B505CBA4D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0B5BACA7-FE99-5B4A-4901-5FB51DA84FFE}"/>
              </a:ext>
            </a:extLst>
          </p:cNvPr>
          <p:cNvSpPr txBox="1"/>
          <p:nvPr/>
        </p:nvSpPr>
        <p:spPr>
          <a:xfrm>
            <a:off x="266409" y="189163"/>
            <a:ext cx="11355545" cy="4524315"/>
          </a:xfrm>
          <a:prstGeom prst="rect">
            <a:avLst/>
          </a:prstGeom>
          <a:noFill/>
        </p:spPr>
        <p:txBody>
          <a:bodyPr wrap="square">
            <a:spAutoFit/>
          </a:bodyPr>
          <a:lstStyle/>
          <a:p>
            <a:r>
              <a:rPr lang="en-US" sz="3200" b="1" kern="1200" dirty="0">
                <a:solidFill>
                  <a:schemeClr val="tx1"/>
                </a:solidFill>
                <a:latin typeface="Times New Roman" panose="02020603050405020304" pitchFamily="18" charset="0"/>
                <a:ea typeface="+mj-ea"/>
                <a:cs typeface="Times New Roman" panose="02020603050405020304" pitchFamily="18" charset="0"/>
              </a:rPr>
              <a:t>5. </a:t>
            </a:r>
            <a:r>
              <a:rPr lang="en-US" sz="3200" b="1" kern="1200" dirty="0" err="1">
                <a:solidFill>
                  <a:schemeClr val="tx1"/>
                </a:solidFill>
                <a:latin typeface="Times New Roman" panose="02020603050405020304" pitchFamily="18" charset="0"/>
                <a:ea typeface="+mj-ea"/>
                <a:cs typeface="Times New Roman" panose="02020603050405020304" pitchFamily="18" charset="0"/>
              </a:rPr>
              <a:t>Các</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nguyên</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tắc</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kiểm</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tra</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đánh</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giá</a:t>
            </a:r>
            <a:endParaRPr lang="en-US" altLang="en-US" sz="3200" b="1" dirty="0">
              <a:solidFill>
                <a:srgbClr val="FF0000"/>
              </a:solidFill>
              <a:latin typeface="Times New Roman" panose="02020603050405020304" pitchFamily="18" charset="0"/>
              <a:cs typeface="Times New Roman" pitchFamily="18" charset="0"/>
            </a:endParaRPr>
          </a:p>
          <a:p>
            <a:r>
              <a:rPr lang="en-US" sz="3200" b="1" dirty="0" err="1">
                <a:latin typeface="Times New Roman" panose="02020603050405020304" pitchFamily="18" charset="0"/>
                <a:cs typeface="Times New Roman" panose="02020603050405020304" pitchFamily="18" charset="0"/>
              </a:rPr>
              <a:t>Tác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động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tích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cực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đến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người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học</a:t>
            </a:r>
            <a:endParaRPr lang="en-US" sz="3200" b="1" dirty="0">
              <a:latin typeface="Times New Roman" panose="02020603050405020304" pitchFamily="18" charset="0"/>
              <a:cs typeface="Times New Roman" panose="02020603050405020304" pitchFamily="18" charset="0"/>
            </a:endParaRPr>
          </a:p>
          <a:p>
            <a:pPr indent="457200"/>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nhận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tư</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duy</a:t>
            </a:r>
            <a:endParaRPr lang="en-US" sz="3200" dirty="0">
              <a:latin typeface="Times New Roman" panose="02020603050405020304" pitchFamily="18" charset="0"/>
              <a:cs typeface="Times New Roman" panose="02020603050405020304" pitchFamily="18" charset="0"/>
            </a:endParaRPr>
          </a:p>
          <a:p>
            <a:pPr indent="457200"/>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tập</a:t>
            </a:r>
            <a:endParaRPr lang="en-US" sz="3200" dirty="0">
              <a:latin typeface="Times New Roman" panose="02020603050405020304" pitchFamily="18" charset="0"/>
              <a:cs typeface="Times New Roman" panose="02020603050405020304" pitchFamily="18" charset="0"/>
            </a:endParaRPr>
          </a:p>
          <a:p>
            <a:r>
              <a:rPr lang="en-US" sz="3200" b="1" dirty="0" err="1">
                <a:latin typeface="Times New Roman" panose="02020603050405020304" pitchFamily="18" charset="0"/>
                <a:cs typeface="Times New Roman" panose="02020603050405020304" pitchFamily="18" charset="0"/>
              </a:rPr>
              <a:t>Tác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động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tích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cực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đến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người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dạy</a:t>
            </a:r>
            <a:endParaRPr lang="en-US" sz="3200" b="1" dirty="0">
              <a:latin typeface="Times New Roman" panose="02020603050405020304" pitchFamily="18" charset="0"/>
              <a:cs typeface="Times New Roman" panose="02020603050405020304" pitchFamily="18" charset="0"/>
            </a:endParaRPr>
          </a:p>
          <a:p>
            <a:pPr indent="457200"/>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chuyên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nghiệp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vụ</a:t>
            </a:r>
            <a:endParaRPr lang="en-US" sz="3200" dirty="0">
              <a:latin typeface="Times New Roman" panose="02020603050405020304" pitchFamily="18" charset="0"/>
              <a:cs typeface="Times New Roman" panose="02020603050405020304" pitchFamily="18" charset="0"/>
            </a:endParaRPr>
          </a:p>
          <a:p>
            <a:pPr indent="457200"/>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tâm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nhiệm</a:t>
            </a:r>
            <a:endParaRPr lang="en-US" sz="3200" dirty="0">
              <a:latin typeface="Times New Roman" panose="02020603050405020304" pitchFamily="18" charset="0"/>
              <a:cs typeface="Times New Roman" panose="02020603050405020304" pitchFamily="18" charset="0"/>
            </a:endParaRPr>
          </a:p>
          <a:p>
            <a:r>
              <a:rPr lang="en-US" sz="3200" b="1" dirty="0" err="1">
                <a:latin typeface="Times New Roman" panose="02020603050405020304" pitchFamily="18" charset="0"/>
                <a:cs typeface="Times New Roman" panose="02020603050405020304" pitchFamily="18" charset="0"/>
              </a:rPr>
              <a:t>Đảm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bảo</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tính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khả</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và</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hiệu</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quả</a:t>
            </a:r>
            <a:endParaRPr lang="en-US" sz="3200" b="1" dirty="0">
              <a:latin typeface="Times New Roman" panose="02020603050405020304" pitchFamily="18" charset="0"/>
              <a:cs typeface="Times New Roman" panose="02020603050405020304" pitchFamily="18" charset="0"/>
            </a:endParaRPr>
          </a:p>
          <a:p>
            <a:pPr marL="0" indent="457200">
              <a:spcBef>
                <a:spcPts val="0"/>
              </a:spcBef>
            </a:pP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thiết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chi </a:t>
            </a:r>
            <a:r>
              <a:rPr lang="en-US" sz="3200" dirty="0" err="1">
                <a:latin typeface="Times New Roman" panose="02020603050405020304" pitchFamily="18" charset="0"/>
                <a:cs typeface="Times New Roman" panose="02020603050405020304" pitchFamily="18" charset="0"/>
              </a:rPr>
              <a:t>phí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nguồn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lực</a:t>
            </a:r>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35108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37EE3-3AA3-46BA-69F6-11767311CFC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323D74-92C5-9A76-7F93-2AD9E461918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12C1D1E-6122-47BB-4BF3-17E15DB4554D}"/>
              </a:ext>
            </a:extLst>
          </p:cNvPr>
          <p:cNvSpPr txBox="1"/>
          <p:nvPr/>
        </p:nvSpPr>
        <p:spPr>
          <a:xfrm>
            <a:off x="266409" y="189163"/>
            <a:ext cx="11355545" cy="6494085"/>
          </a:xfrm>
          <a:prstGeom prst="rect">
            <a:avLst/>
          </a:prstGeom>
          <a:noFill/>
        </p:spPr>
        <p:txBody>
          <a:bodyPr wrap="square">
            <a:spAutoFit/>
          </a:bodyPr>
          <a:lstStyle/>
          <a:p>
            <a:r>
              <a:rPr lang="en-US" sz="3200" b="1" kern="1200" dirty="0">
                <a:solidFill>
                  <a:schemeClr val="tx1"/>
                </a:solidFill>
                <a:latin typeface="Times New Roman" panose="02020603050405020304" pitchFamily="18" charset="0"/>
                <a:ea typeface="+mj-ea"/>
                <a:cs typeface="Times New Roman" panose="02020603050405020304" pitchFamily="18" charset="0"/>
              </a:rPr>
              <a:t>5. </a:t>
            </a:r>
            <a:r>
              <a:rPr lang="en-US" sz="3200" b="1" kern="1200" dirty="0" err="1">
                <a:solidFill>
                  <a:schemeClr val="tx1"/>
                </a:solidFill>
                <a:latin typeface="Times New Roman" panose="02020603050405020304" pitchFamily="18" charset="0"/>
                <a:ea typeface="+mj-ea"/>
                <a:cs typeface="Times New Roman" panose="02020603050405020304" pitchFamily="18" charset="0"/>
              </a:rPr>
              <a:t>Các</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nguyên</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tắc</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kiểm</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tra</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đánh</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giá</a:t>
            </a:r>
            <a:endParaRPr lang="en-US" altLang="en-US" sz="3200" b="1" dirty="0">
              <a:solidFill>
                <a:srgbClr val="FF0000"/>
              </a:solidFill>
              <a:latin typeface="Times New Roman" panose="02020603050405020304" pitchFamily="18" charset="0"/>
              <a:cs typeface="Times New Roman" pitchFamily="18" charset="0"/>
            </a:endParaRPr>
          </a:p>
          <a:p>
            <a:pPr marL="0"/>
            <a:r>
              <a:rPr lang="en-US" sz="3200" b="1" dirty="0" err="1">
                <a:latin typeface="Times New Roman" panose="02020603050405020304" pitchFamily="18" charset="0"/>
                <a:cs typeface="Times New Roman" panose="02020603050405020304" pitchFamily="18" charset="0"/>
              </a:rPr>
              <a:t>Chú</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trọng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đánh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mức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độ</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vận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dụng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sáng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tạo</a:t>
            </a:r>
            <a:r>
              <a:rPr lang="en-US" sz="3200" b="1" dirty="0">
                <a:latin typeface="Times New Roman" panose="02020603050405020304" pitchFamily="18" charset="0"/>
                <a:cs typeface="Times New Roman" panose="02020603050405020304" pitchFamily="18" charset="0"/>
              </a:rPr>
              <a:t> tri </a:t>
            </a:r>
            <a:r>
              <a:rPr lang="en-US" sz="3200" b="1" dirty="0" err="1">
                <a:latin typeface="Times New Roman" panose="02020603050405020304" pitchFamily="18" charset="0"/>
                <a:cs typeface="Times New Roman" panose="02020603050405020304" pitchFamily="18" charset="0"/>
              </a:rPr>
              <a:t>thức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trong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những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tình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huống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ứng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dụng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khác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nhau</a:t>
            </a:r>
            <a:r>
              <a:rPr lang="en-US" sz="3200" b="1" dirty="0">
                <a:latin typeface="Times New Roman" panose="02020603050405020304" pitchFamily="18" charset="0"/>
                <a:cs typeface="Times New Roman" panose="02020603050405020304" pitchFamily="18" charset="0"/>
              </a:rPr>
              <a:t>.</a:t>
            </a:r>
          </a:p>
          <a:p>
            <a:pPr marL="0"/>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minh</a:t>
            </a:r>
            <a:r>
              <a:rPr lang="en-US" sz="3200" dirty="0">
                <a:latin typeface="Times New Roman" panose="02020603050405020304" pitchFamily="18" charset="0"/>
                <a:cs typeface="Times New Roman" panose="02020603050405020304" pitchFamily="18" charset="0"/>
              </a:rPr>
              <a:t> HS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lực</a:t>
            </a:r>
            <a:r>
              <a:rPr lang="en-US" sz="3200" dirty="0">
                <a:latin typeface="Times New Roman" panose="02020603050405020304" pitchFamily="18" charset="0"/>
                <a:cs typeface="Times New Roman" panose="02020603050405020304" pitchFamily="18" charset="0"/>
              </a:rPr>
              <a:t> ở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HS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quyết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vấn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huống</a:t>
            </a:r>
            <a:r>
              <a:rPr lang="en-US" sz="3200" dirty="0">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có</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tính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thực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tiễn</a:t>
            </a:r>
            <a:r>
              <a:rPr lang="en-US" sz="3200" dirty="0">
                <a:latin typeface="Times New Roman" panose="02020603050405020304" pitchFamily="18" charset="0"/>
                <a:cs typeface="Times New Roman" panose="02020603050405020304" pitchFamily="18" charset="0"/>
              </a:rPr>
              <a:t>.</a:t>
            </a:r>
          </a:p>
          <a:p>
            <a:pPr marL="0"/>
            <a:r>
              <a:rPr lang="en-US" sz="3200" dirty="0">
                <a:latin typeface="Times New Roman" panose="02020603050405020304" pitchFamily="18" charset="0"/>
                <a:cs typeface="Times New Roman" panose="02020603050405020304" pitchFamily="18" charset="0"/>
              </a:rPr>
              <a:t>Khi </a:t>
            </a:r>
            <a:r>
              <a:rPr lang="en-US" sz="3200" dirty="0" err="1">
                <a:latin typeface="Times New Roman" panose="02020603050405020304" pitchFamily="18" charset="0"/>
                <a:cs typeface="Times New Roman" panose="02020603050405020304" pitchFamily="18" charset="0"/>
              </a:rPr>
              <a:t>đó</a:t>
            </a:r>
            <a:r>
              <a:rPr lang="en-US" sz="3200" dirty="0">
                <a:latin typeface="Times New Roman" panose="02020603050405020304" pitchFamily="18" charset="0"/>
                <a:cs typeface="Times New Roman" panose="02020603050405020304" pitchFamily="18" charset="0"/>
              </a:rPr>
              <a:t> HS </a:t>
            </a:r>
            <a:r>
              <a:rPr lang="en-US" sz="3200" dirty="0" err="1">
                <a:latin typeface="Times New Roman" panose="02020603050405020304" pitchFamily="18" charset="0"/>
                <a:cs typeface="Times New Roman" panose="02020603050405020304" pitchFamily="18" charset="0"/>
              </a:rPr>
              <a:t>vừa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vận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 ở </a:t>
            </a:r>
            <a:r>
              <a:rPr lang="en-US" sz="3200" dirty="0" err="1">
                <a:latin typeface="Times New Roman" panose="02020603050405020304" pitchFamily="18" charset="0"/>
                <a:cs typeface="Times New Roman" panose="02020603050405020304" pitchFamily="18" charset="0"/>
              </a:rPr>
              <a:t>nhà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trường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vừa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nghiệm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nghiệm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ngoài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trường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quyết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vấn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tiễn</a:t>
            </a:r>
            <a:r>
              <a:rPr lang="en-US" sz="3200" dirty="0">
                <a:latin typeface="Times New Roman" panose="02020603050405020304" pitchFamily="18" charset="0"/>
                <a:cs typeface="Times New Roman" panose="02020603050405020304" pitchFamily="18" charset="0"/>
              </a:rPr>
              <a:t>.</a:t>
            </a:r>
          </a:p>
          <a:p>
            <a:pPr marL="0"/>
            <a:r>
              <a:rPr lang="en-US" sz="3200" dirty="0" err="1">
                <a:latin typeface="Times New Roman" panose="02020603050405020304" pitchFamily="18" charset="0"/>
                <a:cs typeface="Times New Roman" panose="02020603050405020304" pitchFamily="18" charset="0"/>
              </a:rPr>
              <a:t>Tức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qua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nhiệm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vụ</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bối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cảnh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có</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nghĩa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nhận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trị</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cảm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người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08219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AACE3-4B20-2851-CFA0-7907BF8D0C8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C624D7C-A3C3-95C1-E66E-E6B47CC7062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563A20A-C168-F1D9-C376-401572474570}"/>
              </a:ext>
            </a:extLst>
          </p:cNvPr>
          <p:cNvSpPr txBox="1"/>
          <p:nvPr/>
        </p:nvSpPr>
        <p:spPr>
          <a:xfrm>
            <a:off x="266409" y="189163"/>
            <a:ext cx="11355545" cy="4031873"/>
          </a:xfrm>
          <a:prstGeom prst="rect">
            <a:avLst/>
          </a:prstGeom>
          <a:noFill/>
        </p:spPr>
        <p:txBody>
          <a:bodyPr wrap="square">
            <a:spAutoFit/>
          </a:bodyPr>
          <a:lstStyle/>
          <a:p>
            <a:r>
              <a:rPr lang="en-US" sz="3200" b="1" kern="1200" dirty="0">
                <a:solidFill>
                  <a:schemeClr val="tx1"/>
                </a:solidFill>
                <a:latin typeface="Times New Roman" panose="02020603050405020304" pitchFamily="18" charset="0"/>
                <a:ea typeface="+mj-ea"/>
                <a:cs typeface="Times New Roman" panose="02020603050405020304" pitchFamily="18" charset="0"/>
              </a:rPr>
              <a:t>6. </a:t>
            </a:r>
            <a:r>
              <a:rPr lang="en-US" sz="3200" b="1" kern="1200" dirty="0" err="1">
                <a:solidFill>
                  <a:schemeClr val="tx1"/>
                </a:solidFill>
                <a:latin typeface="Times New Roman" panose="02020603050405020304" pitchFamily="18" charset="0"/>
                <a:ea typeface="+mj-ea"/>
                <a:cs typeface="Times New Roman" panose="02020603050405020304" pitchFamily="18" charset="0"/>
              </a:rPr>
              <a:t>Thế</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nào</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kern="1200" dirty="0" err="1">
                <a:solidFill>
                  <a:schemeClr val="tx1"/>
                </a:solidFill>
                <a:latin typeface="Times New Roman" panose="02020603050405020304" pitchFamily="18" charset="0"/>
                <a:ea typeface="+mj-ea"/>
                <a:cs typeface="Times New Roman" panose="02020603050405020304" pitchFamily="18" charset="0"/>
              </a:rPr>
              <a:t>là</a:t>
            </a:r>
            <a:r>
              <a:rPr lang="en-US" sz="3200" b="1" kern="1200" dirty="0">
                <a:solidFill>
                  <a:schemeClr val="tx1"/>
                </a:solidFill>
                <a:latin typeface="Times New Roman" panose="02020603050405020304" pitchFamily="18" charset="0"/>
                <a:ea typeface="+mj-ea"/>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Câu</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hỏi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đánh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năng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lực</a:t>
            </a:r>
            <a:r>
              <a:rPr lang="en-US" sz="3200" b="1" dirty="0">
                <a:latin typeface="Times New Roman" panose="02020603050405020304" pitchFamily="18" charset="0"/>
                <a:cs typeface="Times New Roman" panose="02020603050405020304" pitchFamily="18" charset="0"/>
              </a:rPr>
              <a:t>”?</a:t>
            </a:r>
            <a:endParaRPr lang="en-US" altLang="en-US" sz="3200" b="1" dirty="0">
              <a:solidFill>
                <a:srgbClr val="FF0000"/>
              </a:solidFill>
              <a:latin typeface="Times New Roman" panose="02020603050405020304" pitchFamily="18" charset="0"/>
              <a:cs typeface="Times New Roman" pitchFamily="18" charset="0"/>
            </a:endParaRPr>
          </a:p>
          <a:p>
            <a:pPr marL="0"/>
            <a:r>
              <a:rPr lang="en-US" sz="3200" b="1" dirty="0" err="1">
                <a:solidFill>
                  <a:srgbClr val="FF0000"/>
                </a:solidFill>
                <a:latin typeface="Times New Roman" panose="02020603050405020304" pitchFamily="18" charset="0"/>
                <a:cs typeface="Times New Roman" panose="02020603050405020304" pitchFamily="18" charset="0"/>
              </a:rPr>
              <a:t>Đánh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giá</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năng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thuộc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bối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cảnh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có</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nghĩa</a:t>
            </a:r>
            <a:r>
              <a:rPr lang="en-US" sz="3200" dirty="0">
                <a:latin typeface="Times New Roman" panose="02020603050405020304" pitchFamily="18" charset="0"/>
                <a:cs typeface="Times New Roman" panose="02020603050405020304" pitchFamily="18" charset="0"/>
              </a:rPr>
              <a:t>.</a:t>
            </a:r>
          </a:p>
          <a:p>
            <a:pPr marL="0" algn="ctr"/>
            <a:r>
              <a:rPr lang="en-US" sz="3200" dirty="0">
                <a:latin typeface="Times New Roman" panose="02020603050405020304" pitchFamily="18" charset="0"/>
                <a:cs typeface="Times New Roman" panose="02020603050405020304" pitchFamily="18" charset="0"/>
              </a:rPr>
              <a:t>Leen Pil (2011)</a:t>
            </a:r>
          </a:p>
          <a:p>
            <a:pPr marL="0"/>
            <a:r>
              <a:rPr lang="en-US" sz="3200" b="1" dirty="0" err="1">
                <a:solidFill>
                  <a:srgbClr val="FF0000"/>
                </a:solidFill>
                <a:latin typeface="Times New Roman" panose="02020603050405020304" pitchFamily="18" charset="0"/>
                <a:cs typeface="Times New Roman" panose="02020603050405020304" pitchFamily="18" charset="0"/>
              </a:rPr>
              <a:t>Câu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hỏi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đánh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giá</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năng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endParaRPr lang="en-US" sz="3200" b="1" dirty="0">
              <a:solidFill>
                <a:srgbClr val="00B0F0"/>
              </a:solidFill>
              <a:latin typeface="Times New Roman" panose="02020603050405020304" pitchFamily="18" charset="0"/>
              <a:cs typeface="Times New Roman" panose="02020603050405020304" pitchFamily="18" charset="0"/>
            </a:endParaRPr>
          </a:p>
          <a:p>
            <a:pPr marL="457200"/>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câu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hỏi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hoặc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hoặc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lực</a:t>
            </a:r>
            <a:r>
              <a:rPr lang="en-US" sz="3200" dirty="0">
                <a:latin typeface="Times New Roman" panose="02020603050405020304" pitchFamily="18" charset="0"/>
                <a:cs typeface="Times New Roman" panose="02020603050405020304" pitchFamily="18" charset="0"/>
              </a:rPr>
              <a:t>, ở </a:t>
            </a:r>
            <a:r>
              <a:rPr lang="en-US" sz="3200" dirty="0" err="1">
                <a:latin typeface="Times New Roman" panose="02020603050405020304" pitchFamily="18" charset="0"/>
                <a:cs typeface="Times New Roman" panose="02020603050405020304" pitchFamily="18" charset="0"/>
              </a:rPr>
              <a:t>cấp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tư</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nhất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định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phù</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hợp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yêu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bối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cảnh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ý </a:t>
            </a:r>
            <a:r>
              <a:rPr lang="en-US" sz="3200" dirty="0" err="1">
                <a:latin typeface="Times New Roman" panose="02020603050405020304" pitchFamily="18" charset="0"/>
                <a:cs typeface="Times New Roman" panose="02020603050405020304" pitchFamily="18" charset="0"/>
              </a:rPr>
              <a:t>nghĩa</a:t>
            </a:r>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87829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FECD20A-5237-D475-E00C-87E9A6EC4461}"/>
              </a:ext>
            </a:extLst>
          </p:cNvPr>
          <p:cNvSpPr txBox="1"/>
          <p:nvPr/>
        </p:nvSpPr>
        <p:spPr>
          <a:xfrm>
            <a:off x="774576" y="894028"/>
            <a:ext cx="10749435" cy="2862322"/>
          </a:xfrm>
          <a:prstGeom prst="rect">
            <a:avLst/>
          </a:prstGeom>
          <a:noFill/>
        </p:spPr>
        <p:txBody>
          <a:bodyPr wrap="square">
            <a:spAutoFit/>
          </a:bodyPr>
          <a:lstStyle/>
          <a:p>
            <a:pPr>
              <a:spcBef>
                <a:spcPts val="600"/>
              </a:spcBef>
            </a:pPr>
            <a:r>
              <a:rPr lang="en-US" sz="3200" kern="1200" dirty="0">
                <a:solidFill>
                  <a:srgbClr val="FF0000"/>
                </a:solidFill>
                <a:latin typeface="Times New Roman" panose="02020603050405020304" pitchFamily="18" charset="0"/>
                <a:ea typeface="+mn-ea"/>
                <a:cs typeface="Times New Roman" panose="02020603050405020304" pitchFamily="18" charset="0"/>
              </a:rPr>
              <a:t>Bao</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gồm</a:t>
            </a:r>
            <a:r>
              <a:rPr lang="en-US" sz="3200" dirty="0">
                <a:solidFill>
                  <a:srgbClr val="FF0000"/>
                </a:solidFill>
                <a:latin typeface="Times New Roman" panose="02020603050405020304" pitchFamily="18" charset="0"/>
                <a:cs typeface="Times New Roman" panose="02020603050405020304" pitchFamily="18" charset="0"/>
              </a:rPr>
              <a:t>:</a:t>
            </a:r>
          </a:p>
          <a:p>
            <a:pPr algn="ctr">
              <a:spcBef>
                <a:spcPts val="600"/>
              </a:spcBef>
            </a:pPr>
            <a:r>
              <a:rPr lang="en-US" sz="3200" kern="1200" dirty="0" err="1">
                <a:solidFill>
                  <a:srgbClr val="FF0000"/>
                </a:solidFill>
                <a:latin typeface="Times New Roman" panose="02020603050405020304" pitchFamily="18" charset="0"/>
                <a:ea typeface="+mn-ea"/>
                <a:cs typeface="Times New Roman" panose="02020603050405020304" pitchFamily="18" charset="0"/>
              </a:rPr>
              <a:t>Ngữ</a:t>
            </a:r>
            <a:r>
              <a:rPr lang="en-US" sz="3200" kern="1200" dirty="0">
                <a:solidFill>
                  <a:srgbClr val="FF0000"/>
                </a:solidFill>
                <a:latin typeface="Times New Roman" panose="02020603050405020304" pitchFamily="18" charset="0"/>
                <a:ea typeface="+mn-ea"/>
                <a:cs typeface="Times New Roman" panose="02020603050405020304" pitchFamily="18" charset="0"/>
              </a:rPr>
              <a:t> </a:t>
            </a:r>
            <a:r>
              <a:rPr lang="en-US" sz="3200" kern="1200" dirty="0" err="1">
                <a:solidFill>
                  <a:srgbClr val="FF0000"/>
                </a:solidFill>
                <a:latin typeface="Times New Roman" panose="02020603050405020304" pitchFamily="18" charset="0"/>
                <a:ea typeface="+mn-ea"/>
                <a:cs typeface="Times New Roman" panose="02020603050405020304" pitchFamily="18" charset="0"/>
              </a:rPr>
              <a:t>liệu</a:t>
            </a:r>
            <a:r>
              <a:rPr lang="en-US" sz="3200" kern="1200" dirty="0">
                <a:solidFill>
                  <a:srgbClr val="FF0000"/>
                </a:solidFill>
                <a:latin typeface="Times New Roman" panose="02020603050405020304" pitchFamily="18" charset="0"/>
                <a:ea typeface="+mn-ea"/>
                <a:cs typeface="Times New Roman" panose="02020603050405020304" pitchFamily="18" charset="0"/>
              </a:rPr>
              <a:t> + </a:t>
            </a:r>
            <a:r>
              <a:rPr lang="en-US" sz="3200" kern="1200" dirty="0" err="1">
                <a:solidFill>
                  <a:srgbClr val="FF0000"/>
                </a:solidFill>
                <a:latin typeface="Times New Roman" panose="02020603050405020304" pitchFamily="18" charset="0"/>
                <a:ea typeface="+mn-ea"/>
                <a:cs typeface="Times New Roman" panose="02020603050405020304" pitchFamily="18" charset="0"/>
              </a:rPr>
              <a:t>yêu</a:t>
            </a:r>
            <a:r>
              <a:rPr lang="en-US" sz="3200" kern="1200" dirty="0">
                <a:solidFill>
                  <a:srgbClr val="FF0000"/>
                </a:solidFill>
                <a:latin typeface="Times New Roman" panose="02020603050405020304" pitchFamily="18" charset="0"/>
                <a:ea typeface="+mn-ea"/>
                <a:cs typeface="Times New Roman" panose="02020603050405020304" pitchFamily="18" charset="0"/>
              </a:rPr>
              <a:t> </a:t>
            </a:r>
            <a:r>
              <a:rPr lang="en-US" sz="3200" kern="1200" dirty="0" err="1">
                <a:solidFill>
                  <a:srgbClr val="FF0000"/>
                </a:solidFill>
                <a:latin typeface="Times New Roman" panose="02020603050405020304" pitchFamily="18" charset="0"/>
                <a:ea typeface="+mn-ea"/>
                <a:cs typeface="Times New Roman" panose="02020603050405020304" pitchFamily="18" charset="0"/>
              </a:rPr>
              <a:t>cầu</a:t>
            </a:r>
            <a:r>
              <a:rPr lang="en-US" sz="3200" kern="1200" dirty="0">
                <a:solidFill>
                  <a:srgbClr val="FF0000"/>
                </a:solidFill>
                <a:latin typeface="Times New Roman" panose="02020603050405020304" pitchFamily="18" charset="0"/>
                <a:ea typeface="+mn-ea"/>
                <a:cs typeface="Times New Roman" panose="02020603050405020304" pitchFamily="18" charset="0"/>
              </a:rPr>
              <a:t> (</a:t>
            </a:r>
            <a:r>
              <a:rPr lang="en-US" sz="3200" kern="1200" dirty="0" err="1">
                <a:solidFill>
                  <a:srgbClr val="FF0000"/>
                </a:solidFill>
                <a:latin typeface="Times New Roman" panose="02020603050405020304" pitchFamily="18" charset="0"/>
                <a:ea typeface="+mn-ea"/>
                <a:cs typeface="Times New Roman" panose="02020603050405020304" pitchFamily="18" charset="0"/>
              </a:rPr>
              <a:t>lệnh</a:t>
            </a:r>
            <a:r>
              <a:rPr lang="en-US" sz="3200" kern="1200" dirty="0">
                <a:solidFill>
                  <a:srgbClr val="FF0000"/>
                </a:solidFill>
                <a:latin typeface="Times New Roman" panose="02020603050405020304" pitchFamily="18" charset="0"/>
                <a:ea typeface="+mn-ea"/>
                <a:cs typeface="Times New Roman" panose="02020603050405020304" pitchFamily="18" charset="0"/>
              </a:rPr>
              <a:t> </a:t>
            </a:r>
            <a:r>
              <a:rPr lang="en-US" sz="3200" kern="1200" dirty="0" err="1">
                <a:solidFill>
                  <a:srgbClr val="FF0000"/>
                </a:solidFill>
                <a:latin typeface="Times New Roman" panose="02020603050405020304" pitchFamily="18" charset="0"/>
                <a:ea typeface="+mn-ea"/>
                <a:cs typeface="Times New Roman" panose="02020603050405020304" pitchFamily="18" charset="0"/>
              </a:rPr>
              <a:t>hỏi</a:t>
            </a:r>
            <a:r>
              <a:rPr lang="en-US" sz="3200" kern="1200" dirty="0">
                <a:solidFill>
                  <a:srgbClr val="FF0000"/>
                </a:solidFill>
                <a:latin typeface="Times New Roman" panose="02020603050405020304" pitchFamily="18" charset="0"/>
                <a:ea typeface="+mn-ea"/>
                <a:cs typeface="Times New Roman" panose="02020603050405020304" pitchFamily="18" charset="0"/>
              </a:rPr>
              <a:t>)</a:t>
            </a:r>
          </a:p>
          <a:p>
            <a:pPr>
              <a:spcBef>
                <a:spcPts val="600"/>
              </a:spcBef>
            </a:pPr>
            <a:r>
              <a:rPr lang="en-US" sz="3200" kern="1200" dirty="0" err="1">
                <a:latin typeface="Times New Roman" panose="02020603050405020304" pitchFamily="18" charset="0"/>
                <a:ea typeface="+mn-ea"/>
                <a:cs typeface="Times New Roman" panose="02020603050405020304" pitchFamily="18" charset="0"/>
              </a:rPr>
              <a:t>có</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tác</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dụng</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hoặc</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có</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giá</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trị</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nhất</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định</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đến</a:t>
            </a:r>
            <a:r>
              <a:rPr lang="en-US" sz="3200" kern="1200" dirty="0">
                <a:latin typeface="Times New Roman" panose="02020603050405020304" pitchFamily="18" charset="0"/>
                <a:ea typeface="+mn-ea"/>
                <a:cs typeface="Times New Roman" panose="02020603050405020304" pitchFamily="18" charset="0"/>
              </a:rPr>
              <a:t>:</a:t>
            </a:r>
          </a:p>
          <a:p>
            <a:pPr>
              <a:spcBef>
                <a:spcPts val="600"/>
              </a:spcBef>
            </a:pPr>
            <a:r>
              <a:rPr lang="en-US" sz="3200" dirty="0">
                <a:latin typeface="Times New Roman" panose="02020603050405020304" pitchFamily="18" charset="0"/>
                <a:cs typeface="Times New Roman" panose="02020603050405020304" pitchFamily="18" charset="0"/>
              </a:rPr>
              <a:t>+</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đời</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sống</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thực</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tiễn</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và</a:t>
            </a:r>
            <a:r>
              <a:rPr lang="en-US" sz="3200" kern="1200" dirty="0">
                <a:latin typeface="Times New Roman" panose="02020603050405020304" pitchFamily="18" charset="0"/>
                <a:ea typeface="+mn-ea"/>
                <a:cs typeface="Times New Roman" panose="02020603050405020304" pitchFamily="18" charset="0"/>
              </a:rPr>
              <a:t> khoa </a:t>
            </a:r>
            <a:r>
              <a:rPr lang="en-US" sz="3200" kern="1200" dirty="0" err="1">
                <a:latin typeface="Times New Roman" panose="02020603050405020304" pitchFamily="18" charset="0"/>
                <a:ea typeface="+mn-ea"/>
                <a:cs typeface="Times New Roman" panose="02020603050405020304" pitchFamily="18" charset="0"/>
              </a:rPr>
              <a:t>học</a:t>
            </a:r>
            <a:endParaRPr lang="en-US" sz="3200" dirty="0">
              <a:latin typeface="Times New Roman" panose="02020603050405020304" pitchFamily="18" charset="0"/>
              <a:cs typeface="Times New Roman" panose="02020603050405020304" pitchFamily="18" charset="0"/>
            </a:endParaRPr>
          </a:p>
          <a:p>
            <a:pPr>
              <a:spcBef>
                <a:spcPts val="600"/>
              </a:spcBef>
            </a:pP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hoặc</a:t>
            </a:r>
            <a:r>
              <a:rPr lang="en-US" sz="3200" kern="1200" dirty="0">
                <a:latin typeface="Times New Roman" panose="02020603050405020304" pitchFamily="18" charset="0"/>
                <a:ea typeface="+mn-ea"/>
                <a:cs typeface="Times New Roman" panose="02020603050405020304" pitchFamily="18" charset="0"/>
              </a:rPr>
              <a:t> khoa </a:t>
            </a:r>
            <a:r>
              <a:rPr lang="en-US" sz="3200" kern="1200" dirty="0" err="1">
                <a:latin typeface="Times New Roman" panose="02020603050405020304" pitchFamily="18" charset="0"/>
                <a:ea typeface="+mn-ea"/>
                <a:cs typeface="Times New Roman" panose="02020603050405020304" pitchFamily="18" charset="0"/>
              </a:rPr>
              <a:t>học</a:t>
            </a:r>
            <a:endParaRPr lang="en-US" sz="3200" kern="1200" dirty="0">
              <a:latin typeface="Times New Roman" panose="02020603050405020304" pitchFamily="18"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7F43ADD8-32F4-A395-945B-C5EC85FD58A0}"/>
              </a:ext>
            </a:extLst>
          </p:cNvPr>
          <p:cNvSpPr txBox="1"/>
          <p:nvPr/>
        </p:nvSpPr>
        <p:spPr>
          <a:xfrm>
            <a:off x="3589346" y="85939"/>
            <a:ext cx="5981873" cy="584775"/>
          </a:xfrm>
          <a:prstGeom prst="rect">
            <a:avLst/>
          </a:prstGeom>
          <a:noFill/>
        </p:spPr>
        <p:txBody>
          <a:bodyPr wrap="square">
            <a:spAutoFit/>
          </a:bodyPr>
          <a:lstStyle/>
          <a:p>
            <a:pPr rtl="0"/>
            <a:r>
              <a:rPr lang="en-US" sz="3200" b="1" i="0" u="none" strike="noStrike" kern="1200" baseline="0" dirty="0" err="1">
                <a:solidFill>
                  <a:srgbClr val="FF0000"/>
                </a:solidFill>
                <a:latin typeface="Times New Roman" panose="02020603050405020304" pitchFamily="18" charset="0"/>
              </a:rPr>
              <a:t>Bối</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cảnh</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có</a:t>
            </a:r>
            <a:r>
              <a:rPr lang="en-US" sz="3200" b="1" i="0" u="none" strike="noStrike" kern="1200" baseline="0" dirty="0">
                <a:solidFill>
                  <a:srgbClr val="FF0000"/>
                </a:solidFill>
                <a:latin typeface="Times New Roman" panose="02020603050405020304" pitchFamily="18" charset="0"/>
              </a:rPr>
              <a:t> ý </a:t>
            </a:r>
            <a:r>
              <a:rPr lang="en-US" sz="3200" b="1" i="0" u="none" strike="noStrike" kern="1200" baseline="0" dirty="0" err="1">
                <a:solidFill>
                  <a:srgbClr val="FF0000"/>
                </a:solidFill>
                <a:latin typeface="Times New Roman" panose="02020603050405020304" pitchFamily="18" charset="0"/>
              </a:rPr>
              <a:t>nghĩa</a:t>
            </a:r>
            <a:endParaRPr lang="en-US" sz="3200" b="1" i="0" u="none" strike="noStrike" kern="1200" baseline="0" dirty="0">
              <a:solidFill>
                <a:srgbClr val="FF0000"/>
              </a:solidFill>
              <a:latin typeface="Times New Roman" panose="02020603050405020304" pitchFamily="18" charset="0"/>
            </a:endParaRPr>
          </a:p>
        </p:txBody>
      </p:sp>
      <p:sp>
        <p:nvSpPr>
          <p:cNvPr id="11" name="TextBox 10">
            <a:extLst>
              <a:ext uri="{FF2B5EF4-FFF2-40B4-BE49-F238E27FC236}">
                <a16:creationId xmlns:a16="http://schemas.microsoft.com/office/drawing/2014/main" id="{0F5BB652-E220-4D98-B432-45F79576A827}"/>
              </a:ext>
            </a:extLst>
          </p:cNvPr>
          <p:cNvSpPr txBox="1"/>
          <p:nvPr/>
        </p:nvSpPr>
        <p:spPr>
          <a:xfrm>
            <a:off x="3435288" y="3901870"/>
            <a:ext cx="5321424" cy="492443"/>
          </a:xfrm>
          <a:prstGeom prst="rect">
            <a:avLst/>
          </a:prstGeom>
          <a:solidFill>
            <a:schemeClr val="accent2">
              <a:lumMod val="20000"/>
              <a:lumOff val="80000"/>
            </a:schemeClr>
          </a:solidFill>
        </p:spPr>
        <p:txBody>
          <a:bodyPr wrap="square" lIns="0" tIns="0" rIns="0" bIns="0">
            <a:spAutoFit/>
          </a:bodyPr>
          <a:lstStyle/>
          <a:p>
            <a:r>
              <a:rPr lang="en-US" sz="3200" dirty="0" err="1">
                <a:latin typeface="Times New Roman" panose="02020603050405020304" pitchFamily="18" charset="0"/>
                <a:cs typeface="Times New Roman" panose="02020603050405020304" pitchFamily="18" charset="0"/>
              </a:rPr>
              <a:t>Ngữ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đọng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hiểu</a:t>
            </a:r>
            <a:endPar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2974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99A386-2265-8AEC-B8B0-FA2E82665E10}"/>
                  </a:ext>
                </a:extLst>
              </p:cNvPr>
              <p:cNvSpPr txBox="1"/>
              <p:nvPr/>
            </p:nvSpPr>
            <p:spPr>
              <a:xfrm>
                <a:off x="390618" y="821205"/>
                <a:ext cx="7008344" cy="4182299"/>
              </a:xfrm>
              <a:prstGeom prst="rect">
                <a:avLst/>
              </a:prstGeom>
              <a:noFill/>
            </p:spPr>
            <p:txBody>
              <a:bodyPr wrap="square" lIns="0" tIns="0" rIns="0" bIns="0">
                <a:spAutoFit/>
              </a:bodyPr>
              <a:lstStyle/>
              <a:p>
                <a:r>
                  <a:rPr lang="en-US" sz="3200" b="1" dirty="0" err="1">
                    <a:latin typeface="Times New Roman" panose="02020603050405020304" pitchFamily="18" charset="0"/>
                    <a:cs typeface="Times New Roman" panose="02020603050405020304" pitchFamily="18" charset="0"/>
                  </a:rPr>
                  <a:t>Câu</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hỏi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mang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bối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cảnh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có</a:t>
                </a:r>
                <a:r>
                  <a:rPr lang="en-US" sz="3200" b="1" dirty="0">
                    <a:latin typeface="Times New Roman" panose="02020603050405020304" pitchFamily="18" charset="0"/>
                    <a:cs typeface="Times New Roman" panose="02020603050405020304" pitchFamily="18" charset="0"/>
                  </a:rPr>
                  <a:t> ý </a:t>
                </a:r>
                <a:r>
                  <a:rPr lang="en-US" sz="3200" b="1" dirty="0" err="1">
                    <a:latin typeface="Times New Roman" panose="02020603050405020304" pitchFamily="18" charset="0"/>
                    <a:cs typeface="Times New Roman" panose="02020603050405020304" pitchFamily="18" charset="0"/>
                  </a:rPr>
                  <a:t>nghĩa</a:t>
                </a:r>
                <a:r>
                  <a:rPr lang="en-US" sz="3200" b="1" dirty="0">
                    <a:latin typeface="Times New Roman" panose="02020603050405020304" pitchFamily="18" charset="0"/>
                    <a:cs typeface="Times New Roman" panose="02020603050405020304" pitchFamily="18" charset="0"/>
                  </a:rPr>
                  <a:t>”</a:t>
                </a:r>
              </a:p>
              <a:p>
                <a:pPr>
                  <a:spcBef>
                    <a:spcPts val="600"/>
                  </a:spcBef>
                </a:pPr>
                <a:r>
                  <a:rPr lang="nl-NL" sz="3200" kern="1200" dirty="0">
                    <a:solidFill>
                      <a:schemeClr val="dk1"/>
                    </a:solidFill>
                    <a:effectLst/>
                    <a:latin typeface="Times New Roman" panose="02020603050405020304" pitchFamily="18" charset="0"/>
                    <a:cs typeface="Times New Roman" panose="02020603050405020304" pitchFamily="18" charset="0"/>
                  </a:rPr>
                  <a:t>Khi bác sĩ đang siêu âm người bệnh (hình bên), đầu dò của máy siêu âm phát ra</a:t>
                </a:r>
                <a:endParaRPr lang="en-US" sz="3200" kern="1200" dirty="0">
                  <a:solidFill>
                    <a:schemeClr val="dk1"/>
                  </a:solidFill>
                  <a:effectLst/>
                  <a:latin typeface="Times New Roman" panose="02020603050405020304" pitchFamily="18" charset="0"/>
                  <a:cs typeface="Times New Roman" panose="02020603050405020304" pitchFamily="18" charset="0"/>
                </a:endParaRPr>
              </a:p>
              <a:p>
                <a:r>
                  <a:rPr lang="nl-NL" sz="3200" b="1" kern="1200" dirty="0">
                    <a:solidFill>
                      <a:schemeClr val="dk1"/>
                    </a:solidFill>
                    <a:effectLst/>
                    <a:latin typeface="Times New Roman" panose="02020603050405020304" pitchFamily="18" charset="0"/>
                    <a:cs typeface="Times New Roman" panose="02020603050405020304" pitchFamily="18" charset="0"/>
                  </a:rPr>
                  <a:t>A. </a:t>
                </a:r>
                <a:r>
                  <a:rPr lang="nl-NL" sz="3200" kern="1200" dirty="0">
                    <a:solidFill>
                      <a:schemeClr val="dk1"/>
                    </a:solidFill>
                    <a:effectLst/>
                    <a:latin typeface="Times New Roman" panose="02020603050405020304" pitchFamily="18" charset="0"/>
                    <a:cs typeface="Times New Roman" panose="02020603050405020304" pitchFamily="18" charset="0"/>
                  </a:rPr>
                  <a:t>tia X.	                  </a:t>
                </a:r>
                <a:r>
                  <a:rPr lang="nl-NL" sz="3200" b="1" kern="1200" dirty="0">
                    <a:solidFill>
                      <a:schemeClr val="dk1"/>
                    </a:solidFill>
                    <a:effectLst/>
                    <a:latin typeface="Times New Roman" panose="02020603050405020304" pitchFamily="18" charset="0"/>
                    <a:cs typeface="Times New Roman" panose="02020603050405020304" pitchFamily="18" charset="0"/>
                  </a:rPr>
                  <a:t>B. </a:t>
                </a:r>
                <a:r>
                  <a:rPr lang="nl-NL" sz="3200" kern="1200" dirty="0">
                    <a:solidFill>
                      <a:schemeClr val="dk1"/>
                    </a:solidFill>
                    <a:effectLst/>
                    <a:latin typeface="Times New Roman" panose="02020603050405020304" pitchFamily="18" charset="0"/>
                    <a:cs typeface="Times New Roman" panose="02020603050405020304" pitchFamily="18" charset="0"/>
                  </a:rPr>
                  <a:t>sóng siêu âm.</a:t>
                </a:r>
                <a:endParaRPr lang="en-US" sz="3200" kern="1200" dirty="0">
                  <a:solidFill>
                    <a:schemeClr val="dk1"/>
                  </a:solidFill>
                  <a:effectLst/>
                  <a:latin typeface="Times New Roman" panose="02020603050405020304" pitchFamily="18" charset="0"/>
                  <a:cs typeface="Times New Roman" panose="02020603050405020304" pitchFamily="18" charset="0"/>
                </a:endParaRPr>
              </a:p>
              <a:p>
                <a:r>
                  <a:rPr lang="nl-NL" sz="3200" b="1" kern="1200" dirty="0">
                    <a:solidFill>
                      <a:schemeClr val="dk1"/>
                    </a:solidFill>
                    <a:effectLst/>
                    <a:latin typeface="Times New Roman" panose="02020603050405020304" pitchFamily="18" charset="0"/>
                    <a:cs typeface="Times New Roman" panose="02020603050405020304" pitchFamily="18" charset="0"/>
                  </a:rPr>
                  <a:t>C. </a:t>
                </a:r>
                <a:r>
                  <a:rPr lang="nl-NL" sz="3200" kern="1200" dirty="0">
                    <a:solidFill>
                      <a:schemeClr val="dk1"/>
                    </a:solidFill>
                    <a:effectLst/>
                    <a:latin typeface="Times New Roman" panose="02020603050405020304" pitchFamily="18" charset="0"/>
                    <a:cs typeface="Times New Roman" panose="02020603050405020304" pitchFamily="18" charset="0"/>
                  </a:rPr>
                  <a:t>sóng ánh sáng.	</a:t>
                </a:r>
                <a:r>
                  <a:rPr lang="nl-NL" sz="3200" b="1" kern="1200" dirty="0">
                    <a:solidFill>
                      <a:schemeClr val="dk1"/>
                    </a:solidFill>
                    <a:effectLst/>
                    <a:latin typeface="Times New Roman" panose="02020603050405020304" pitchFamily="18" charset="0"/>
                    <a:cs typeface="Times New Roman" panose="02020603050405020304" pitchFamily="18" charset="0"/>
                  </a:rPr>
                  <a:t>D. </a:t>
                </a:r>
                <a:r>
                  <a:rPr lang="nl-NL" sz="3200" kern="1200" dirty="0">
                    <a:solidFill>
                      <a:schemeClr val="dk1"/>
                    </a:solidFill>
                    <a:effectLst/>
                    <a:latin typeface="Times New Roman" panose="02020603050405020304" pitchFamily="18" charset="0"/>
                    <a:cs typeface="Times New Roman" panose="02020603050405020304" pitchFamily="18" charset="0"/>
                  </a:rPr>
                  <a:t>tia gamma.</a:t>
                </a:r>
              </a:p>
              <a:p>
                <a:pPr>
                  <a:spcBef>
                    <a:spcPts val="600"/>
                  </a:spcBef>
                </a:pPr>
                <a:r>
                  <a:rPr lang="en-US" sz="3200" b="1" dirty="0" err="1">
                    <a:latin typeface="Times New Roman" panose="02020603050405020304" pitchFamily="18" charset="0"/>
                    <a:cs typeface="Times New Roman" panose="02020603050405020304" pitchFamily="18" charset="0"/>
                  </a:rPr>
                  <a:t>Câu</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hỏi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không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có</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bối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cảnh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có</a:t>
                </a:r>
                <a:r>
                  <a:rPr lang="en-US" sz="3200" b="1" dirty="0">
                    <a:latin typeface="Times New Roman" panose="02020603050405020304" pitchFamily="18" charset="0"/>
                    <a:cs typeface="Times New Roman" panose="02020603050405020304" pitchFamily="18" charset="0"/>
                  </a:rPr>
                  <a:t> ý </a:t>
                </a:r>
                <a:r>
                  <a:rPr lang="en-US" sz="3200" b="1" dirty="0" err="1">
                    <a:latin typeface="Times New Roman" panose="02020603050405020304" pitchFamily="18" charset="0"/>
                    <a:cs typeface="Times New Roman" panose="02020603050405020304" pitchFamily="18" charset="0"/>
                  </a:rPr>
                  <a:t>nghĩa</a:t>
                </a:r>
                <a:r>
                  <a:rPr lang="en-US" sz="3200" b="1" dirty="0">
                    <a:latin typeface="Times New Roman" panose="02020603050405020304" pitchFamily="18" charset="0"/>
                    <a:cs typeface="Times New Roman" panose="02020603050405020304" pitchFamily="18" charset="0"/>
                  </a:rPr>
                  <a:t>”</a:t>
                </a:r>
              </a:p>
              <a:p>
                <a:pPr>
                  <a:spcBef>
                    <a:spcPts val="600"/>
                  </a:spcBef>
                </a:pPr>
                <a:r>
                  <a:rPr lang="vi-VN" sz="3200" kern="1200" dirty="0">
                    <a:solidFill>
                      <a:schemeClr val="dk1"/>
                    </a:solidFill>
                    <a:effectLst/>
                    <a:latin typeface="Times New Roman" panose="02020603050405020304" pitchFamily="18" charset="0"/>
                    <a:cs typeface="Times New Roman" panose="02020603050405020304" pitchFamily="18" charset="0"/>
                  </a:rPr>
                  <a:t>Số nucleon có trong hạt nhân </a:t>
                </a:r>
                <a14:m>
                  <m:oMath xmlns:m="http://schemas.openxmlformats.org/officeDocument/2006/math">
                    <m:sPre>
                      <m:sPrePr>
                        <m:ctrlPr>
                          <a:rPr lang="en-US" sz="3200" i="1" kern="1200">
                            <a:solidFill>
                              <a:schemeClr val="dk1"/>
                            </a:solidFill>
                            <a:effectLst/>
                            <a:latin typeface="Cambria Math" panose="02040503050406030204" pitchFamily="18" charset="0"/>
                          </a:rPr>
                        </m:ctrlPr>
                      </m:sPrePr>
                      <m:sub>
                        <m:r>
                          <a:rPr lang="vi-VN" sz="3200" kern="1200">
                            <a:solidFill>
                              <a:schemeClr val="dk1"/>
                            </a:solidFill>
                            <a:effectLst/>
                            <a:latin typeface="Cambria Math" panose="02040503050406030204" pitchFamily="18" charset="0"/>
                          </a:rPr>
                          <m:t>19</m:t>
                        </m:r>
                      </m:sub>
                      <m:sup>
                        <m:r>
                          <a:rPr lang="vi-VN" sz="3200" kern="1200">
                            <a:solidFill>
                              <a:schemeClr val="dk1"/>
                            </a:solidFill>
                            <a:effectLst/>
                            <a:latin typeface="Cambria Math" panose="02040503050406030204" pitchFamily="18" charset="0"/>
                          </a:rPr>
                          <m:t>39</m:t>
                        </m:r>
                      </m:sup>
                      <m:e>
                        <m:r>
                          <m:rPr>
                            <m:sty m:val="p"/>
                          </m:rPr>
                          <a:rPr lang="vi-VN" sz="3200" kern="1200">
                            <a:solidFill>
                              <a:schemeClr val="dk1"/>
                            </a:solidFill>
                            <a:effectLst/>
                            <a:latin typeface="Cambria Math" panose="02040503050406030204" pitchFamily="18" charset="0"/>
                          </a:rPr>
                          <m:t>K</m:t>
                        </m:r>
                      </m:e>
                    </m:sPre>
                  </m:oMath>
                </a14:m>
                <a:r>
                  <a:rPr lang="vi-VN" sz="3200" kern="1200" dirty="0">
                    <a:solidFill>
                      <a:schemeClr val="dk1"/>
                    </a:solidFill>
                    <a:effectLst/>
                    <a:latin typeface="Times New Roman" panose="02020603050405020304" pitchFamily="18" charset="0"/>
                    <a:cs typeface="Times New Roman" panose="02020603050405020304" pitchFamily="18" charset="0"/>
                  </a:rPr>
                  <a:t> là</a:t>
                </a:r>
                <a:endParaRPr lang="en-US" sz="3200" kern="1200" dirty="0">
                  <a:solidFill>
                    <a:schemeClr val="dk1"/>
                  </a:solidFill>
                  <a:effectLst/>
                  <a:latin typeface="Times New Roman" panose="02020603050405020304" pitchFamily="18" charset="0"/>
                  <a:cs typeface="Times New Roman" panose="02020603050405020304" pitchFamily="18" charset="0"/>
                </a:endParaRPr>
              </a:p>
              <a:p>
                <a:r>
                  <a:rPr lang="nl-NL" sz="3200" b="1" kern="1200" dirty="0">
                    <a:solidFill>
                      <a:schemeClr val="dk1"/>
                    </a:solidFill>
                    <a:effectLst/>
                    <a:latin typeface="Times New Roman" panose="02020603050405020304" pitchFamily="18" charset="0"/>
                    <a:cs typeface="Times New Roman" panose="02020603050405020304" pitchFamily="18" charset="0"/>
                  </a:rPr>
                  <a:t>A. </a:t>
                </a:r>
                <a:r>
                  <a:rPr lang="nl-NL" sz="3200" kern="1200" dirty="0">
                    <a:solidFill>
                      <a:schemeClr val="dk1"/>
                    </a:solidFill>
                    <a:effectLst/>
                    <a:latin typeface="Times New Roman" panose="02020603050405020304" pitchFamily="18" charset="0"/>
                    <a:cs typeface="Times New Roman" panose="02020603050405020304" pitchFamily="18" charset="0"/>
                  </a:rPr>
                  <a:t>19.	</a:t>
                </a:r>
                <a:r>
                  <a:rPr lang="nl-NL" sz="3200" b="1" kern="1200" dirty="0">
                    <a:solidFill>
                      <a:schemeClr val="dk1"/>
                    </a:solidFill>
                    <a:effectLst/>
                    <a:latin typeface="Times New Roman" panose="02020603050405020304" pitchFamily="18" charset="0"/>
                    <a:cs typeface="Times New Roman" panose="02020603050405020304" pitchFamily="18" charset="0"/>
                  </a:rPr>
                  <a:t>B. </a:t>
                </a:r>
                <a:r>
                  <a:rPr lang="nl-NL" sz="3200" kern="1200" dirty="0">
                    <a:solidFill>
                      <a:schemeClr val="dk1"/>
                    </a:solidFill>
                    <a:effectLst/>
                    <a:latin typeface="Times New Roman" panose="02020603050405020304" pitchFamily="18" charset="0"/>
                    <a:cs typeface="Times New Roman" panose="02020603050405020304" pitchFamily="18" charset="0"/>
                  </a:rPr>
                  <a:t>20.	</a:t>
                </a:r>
                <a:r>
                  <a:rPr lang="nl-NL" sz="3200" b="1" kern="1200" dirty="0">
                    <a:solidFill>
                      <a:schemeClr val="dk1"/>
                    </a:solidFill>
                    <a:effectLst/>
                    <a:latin typeface="Times New Roman" panose="02020603050405020304" pitchFamily="18" charset="0"/>
                    <a:cs typeface="Times New Roman" panose="02020603050405020304" pitchFamily="18" charset="0"/>
                  </a:rPr>
                  <a:t>C. </a:t>
                </a:r>
                <a:r>
                  <a:rPr lang="nl-NL" sz="3200" kern="1200" dirty="0">
                    <a:solidFill>
                      <a:schemeClr val="dk1"/>
                    </a:solidFill>
                    <a:effectLst/>
                    <a:latin typeface="Times New Roman" panose="02020603050405020304" pitchFamily="18" charset="0"/>
                    <a:cs typeface="Times New Roman" panose="02020603050405020304" pitchFamily="18" charset="0"/>
                  </a:rPr>
                  <a:t>39.	</a:t>
                </a:r>
                <a:r>
                  <a:rPr lang="nl-NL" sz="3200" b="1" kern="1200" dirty="0">
                    <a:solidFill>
                      <a:schemeClr val="dk1"/>
                    </a:solidFill>
                    <a:effectLst/>
                    <a:latin typeface="Times New Roman" panose="02020603050405020304" pitchFamily="18" charset="0"/>
                    <a:cs typeface="Times New Roman" panose="02020603050405020304" pitchFamily="18" charset="0"/>
                  </a:rPr>
                  <a:t>D. </a:t>
                </a:r>
                <a:r>
                  <a:rPr lang="nl-NL" sz="3200" kern="1200" dirty="0">
                    <a:solidFill>
                      <a:schemeClr val="dk1"/>
                    </a:solidFill>
                    <a:effectLst/>
                    <a:latin typeface="Times New Roman" panose="02020603050405020304" pitchFamily="18" charset="0"/>
                    <a:cs typeface="Times New Roman" panose="02020603050405020304" pitchFamily="18" charset="0"/>
                  </a:rPr>
                  <a:t>58.</a:t>
                </a:r>
                <a:endParaRPr lang="en-US" sz="3200" b="1"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3E99A386-2265-8AEC-B8B0-FA2E82665E10}"/>
                  </a:ext>
                </a:extLst>
              </p:cNvPr>
              <p:cNvSpPr txBox="1">
                <a:spLocks noRot="1" noChangeAspect="1" noMove="1" noResize="1" noEditPoints="1" noAdjustHandles="1" noChangeArrowheads="1" noChangeShapeType="1" noTextEdit="1"/>
              </p:cNvSpPr>
              <p:nvPr/>
            </p:nvSpPr>
            <p:spPr>
              <a:xfrm>
                <a:off x="390618" y="821205"/>
                <a:ext cx="7008344" cy="4182299"/>
              </a:xfrm>
              <a:prstGeom prst="rect">
                <a:avLst/>
              </a:prstGeom>
              <a:blipFill>
                <a:blip r:embed="rId2"/>
                <a:stretch>
                  <a:fillRect l="-3478" t="-3207" r="-2087" b="-481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0B86F03-0B41-BA88-32E2-39A4FFB81E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8776" y="1138155"/>
            <a:ext cx="3555730" cy="2290845"/>
          </a:xfrm>
          <a:prstGeom prst="rect">
            <a:avLst/>
          </a:prstGeom>
        </p:spPr>
      </p:pic>
      <p:sp>
        <p:nvSpPr>
          <p:cNvPr id="2" name="TextBox 1">
            <a:extLst>
              <a:ext uri="{FF2B5EF4-FFF2-40B4-BE49-F238E27FC236}">
                <a16:creationId xmlns:a16="http://schemas.microsoft.com/office/drawing/2014/main" id="{1C975A3F-F507-8534-CB65-6020CDE95531}"/>
              </a:ext>
            </a:extLst>
          </p:cNvPr>
          <p:cNvSpPr txBox="1"/>
          <p:nvPr/>
        </p:nvSpPr>
        <p:spPr>
          <a:xfrm>
            <a:off x="390618" y="148692"/>
            <a:ext cx="5981873" cy="584775"/>
          </a:xfrm>
          <a:prstGeom prst="rect">
            <a:avLst/>
          </a:prstGeom>
          <a:noFill/>
        </p:spPr>
        <p:txBody>
          <a:bodyPr wrap="square">
            <a:spAutoFit/>
          </a:bodyPr>
          <a:lstStyle/>
          <a:p>
            <a:pPr rtl="0"/>
            <a:r>
              <a:rPr lang="en-US" sz="3200" b="1" i="0" u="none" strike="noStrike" kern="1200" baseline="0" dirty="0" err="1">
                <a:solidFill>
                  <a:srgbClr val="FF0000"/>
                </a:solidFill>
                <a:latin typeface="Times New Roman" panose="02020603050405020304" pitchFamily="18" charset="0"/>
              </a:rPr>
              <a:t>Ví</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dụ</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về</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bối</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cảnh</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có</a:t>
            </a:r>
            <a:r>
              <a:rPr lang="en-US" sz="3200" b="1" i="0" u="none" strike="noStrike" kern="1200" baseline="0" dirty="0">
                <a:solidFill>
                  <a:srgbClr val="FF0000"/>
                </a:solidFill>
                <a:latin typeface="Times New Roman" panose="02020603050405020304" pitchFamily="18" charset="0"/>
              </a:rPr>
              <a:t> ý </a:t>
            </a:r>
            <a:r>
              <a:rPr lang="en-US" sz="3200" b="1" i="0" u="none" strike="noStrike" kern="1200" baseline="0" dirty="0" err="1">
                <a:solidFill>
                  <a:srgbClr val="FF0000"/>
                </a:solidFill>
                <a:latin typeface="Times New Roman" panose="02020603050405020304" pitchFamily="18" charset="0"/>
              </a:rPr>
              <a:t>nghĩa</a:t>
            </a:r>
            <a:r>
              <a:rPr lang="en-US" sz="3200" b="1" i="0" u="none" strike="noStrike" kern="1200" baseline="0" dirty="0">
                <a:solidFill>
                  <a:srgbClr val="FF0000"/>
                </a:solidFill>
                <a:latin typeface="Times New Roman" panose="02020603050405020304" pitchFamily="18" charset="0"/>
              </a:rPr>
              <a:t>”</a:t>
            </a:r>
          </a:p>
        </p:txBody>
      </p:sp>
    </p:spTree>
    <p:extLst>
      <p:ext uri="{BB962C8B-B14F-4D97-AF65-F5344CB8AC3E}">
        <p14:creationId xmlns:p14="http://schemas.microsoft.com/office/powerpoint/2010/main" val="357235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ECD20A-5237-D475-E00C-87E9A6EC4461}"/>
                  </a:ext>
                </a:extLst>
              </p:cNvPr>
              <p:cNvSpPr txBox="1"/>
              <p:nvPr/>
            </p:nvSpPr>
            <p:spPr>
              <a:xfrm>
                <a:off x="317735" y="670714"/>
                <a:ext cx="11596098" cy="5223866"/>
              </a:xfrm>
              <a:prstGeom prst="rect">
                <a:avLst/>
              </a:prstGeom>
              <a:noFill/>
            </p:spPr>
            <p:txBody>
              <a:bodyPr wrap="square">
                <a:spAutoFit/>
              </a:bodyPr>
              <a:lstStyle/>
              <a:p>
                <a:pPr marL="0" marR="0" lvl="0" indent="0" algn="just" defTabSz="914400" rtl="0" eaLnBrk="1" fontAlgn="auto" latinLnBrk="0" hangingPunct="1">
                  <a:lnSpc>
                    <a:spcPct val="100000"/>
                  </a:lnSpc>
                  <a:spcBef>
                    <a:spcPts val="600"/>
                  </a:spcBef>
                  <a:spcAft>
                    <a:spcPts val="0"/>
                  </a:spcAft>
                  <a:buClrTx/>
                  <a:buSzTx/>
                  <a:buFontTx/>
                  <a:buNone/>
                  <a:tabLst>
                    <a:tab pos="180340" algn="l"/>
                    <a:tab pos="3420745" algn="l"/>
                  </a:tabLst>
                  <a:defRPr/>
                </a:pP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rPr>
                  <a:t>Đồng vị xenon (</a:t>
                </a:r>
                <a14:m>
                  <m:oMath xmlns:m="http://schemas.openxmlformats.org/officeDocument/2006/math">
                    <m:sPre>
                      <m:sPre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ctrlPr>
                      </m:sPrePr>
                      <m:sub>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54</m:t>
                        </m:r>
                      </m:sub>
                      <m:sup>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133</m:t>
                        </m:r>
                      </m:sup>
                      <m:e>
                        <m:r>
                          <m:rPr>
                            <m:sty m:val="p"/>
                          </m:rP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Xe</m:t>
                        </m:r>
                      </m:e>
                    </m:sPre>
                    <m:r>
                      <a:rPr kumimoji="0" lang="vi-VN" sz="2800" b="0" i="1"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m:t>
                    </m:r>
                  </m:oMath>
                </a14:m>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là chất phóng xạ </a:t>
                </a:r>
                <a14:m>
                  <m:oMath xmlns:m="http://schemas.openxmlformats.org/officeDocument/2006/math">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kumimoji="0" lang="en-US"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β</m:t>
                        </m:r>
                      </m:e>
                      <m:sup>
                        <m:r>
                          <a:rPr kumimoji="0" lang="vi-VN" sz="2800" b="0" i="1"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m:t>
                        </m:r>
                      </m:sup>
                    </m:sSup>
                  </m:oMath>
                </a14:m>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có chu kì bán rã là 5,24 ngày. Trong y học, hỗn hợp khí chứa </a:t>
                </a: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rPr>
                  <a:t>xenon</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được sử dụng để đánh giá độ thông khí của phổi người bệnh. Một người bệnh được chỉ định sử dụng liều</a:t>
                </a: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rPr>
                  <a:t> xenon</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có độ phóng xạ 3,18.10</a:t>
                </a:r>
                <a:r>
                  <a:rPr kumimoji="0" lang="vi-VN" sz="2800" b="0" i="0" u="none" strike="noStrike" kern="1200" cap="none" spc="0" normalizeH="0" baseline="3000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8 </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Bq. Coi rằng 85,0% lượng</a:t>
                </a: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rPr>
                  <a:t> xenon</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trong liều đó lắng đọng tại phổi. Người bệnh được chụp ảnh phổi lần thứ nhất ngay sau khi hít khí và lần thứ hai sau đó 24,0 giờ. Biết </a:t>
                </a: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rPr>
                  <a:t>khối lượng mol nguyên tử của xenon là 133 g/mol.</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tab pos="180340" algn="l"/>
                    <a:tab pos="3420745" algn="l"/>
                  </a:tabLst>
                  <a:defRPr/>
                </a:pPr>
                <a:r>
                  <a:rPr kumimoji="0" lang="vi-VN" sz="2800" b="1"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a)</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Hạt nhân </a:t>
                </a:r>
                <a14:m>
                  <m:oMath xmlns:m="http://schemas.openxmlformats.org/officeDocument/2006/math">
                    <m:sPre>
                      <m:sPre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ctrlPr>
                      </m:sPrePr>
                      <m:sub>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54</m:t>
                        </m:r>
                      </m:sub>
                      <m:sup>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133</m:t>
                        </m:r>
                      </m:sup>
                      <m:e>
                        <m:r>
                          <m:rPr>
                            <m:sty m:val="p"/>
                          </m:rP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Xe</m:t>
                        </m:r>
                      </m:e>
                    </m:sPre>
                  </m:oMath>
                </a14:m>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phóng ra hạt electron để biến đổi thành hạt nhân </a:t>
                </a:r>
                <a14:m>
                  <m:oMath xmlns:m="http://schemas.openxmlformats.org/officeDocument/2006/math">
                    <m:sPre>
                      <m:sPre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ctrlPr>
                      </m:sPrePr>
                      <m:sub>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55</m:t>
                        </m:r>
                      </m:sub>
                      <m:sup>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133</m:t>
                        </m:r>
                      </m:sup>
                      <m:e>
                        <m:r>
                          <m:rPr>
                            <m:sty m:val="p"/>
                          </m:rP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Cs</m:t>
                        </m:r>
                      </m:e>
                    </m:sPre>
                  </m:oMath>
                </a14:m>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tab pos="180340" algn="l"/>
                    <a:tab pos="3420745" algn="l"/>
                  </a:tabLst>
                  <a:defRPr/>
                </a:pPr>
                <a:r>
                  <a:rPr kumimoji="0" lang="vi-VN" sz="2800" b="1"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b)</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Hằng số phóng xạ của </a:t>
                </a:r>
                <a14:m>
                  <m:oMath xmlns:m="http://schemas.openxmlformats.org/officeDocument/2006/math">
                    <m:sPre>
                      <m:sPre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ctrlPr>
                      </m:sPrePr>
                      <m:sub>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54</m:t>
                        </m:r>
                      </m:sub>
                      <m:sup>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133</m:t>
                        </m:r>
                      </m:sup>
                      <m:e>
                        <m:r>
                          <m:rPr>
                            <m:sty m:val="p"/>
                          </m:rP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Xe</m:t>
                        </m:r>
                      </m:e>
                    </m:sPre>
                  </m:oMath>
                </a14:m>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là 0,132 </a:t>
                </a:r>
                <a14:m>
                  <m:oMath xmlns:m="http://schemas.openxmlformats.org/officeDocument/2006/math">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s</m:t>
                        </m:r>
                      </m:e>
                      <m:sup>
                        <m:r>
                          <a:rPr kumimoji="0" lang="vi-VN" sz="2800" b="0" i="1"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m:t>
                        </m:r>
                      </m:sup>
                    </m:sSup>
                  </m:oMath>
                </a14:m>
                <a:r>
                  <a:rPr kumimoji="0" lang="vi-VN" sz="2800" b="0" i="0" u="none" strike="noStrike" kern="1200" cap="none" spc="0" normalizeH="0" baseline="3000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1</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tab pos="180340" algn="l"/>
                    <a:tab pos="3420745" algn="l"/>
                  </a:tabLst>
                  <a:defRPr/>
                </a:pPr>
                <a:r>
                  <a:rPr kumimoji="0" lang="vi-VN" sz="2800" b="1"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c)</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Khối lượng </a:t>
                </a:r>
                <a14:m>
                  <m:oMath xmlns:m="http://schemas.openxmlformats.org/officeDocument/2006/math">
                    <m:sPre>
                      <m:sPre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ctrlPr>
                      </m:sPrePr>
                      <m:sub>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54</m:t>
                        </m:r>
                      </m:sub>
                      <m:sup>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133</m:t>
                        </m:r>
                      </m:sup>
                      <m:e>
                        <m:r>
                          <m:rPr>
                            <m:sty m:val="p"/>
                          </m:rP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Xe</m:t>
                        </m:r>
                      </m:e>
                    </m:sPre>
                  </m:oMath>
                </a14:m>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có trong liều mà người bệnh đã hít vào là 0,0459 </a:t>
                </a: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μ</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g.</a:t>
                </a:r>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tab pos="180340" algn="l"/>
                    <a:tab pos="3420745" algn="l"/>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a:t>
                </a:r>
                <a:r>
                  <a:rPr kumimoji="0" lang="vi-VN" sz="2800" b="1"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d)</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 Sau khi dùng thuốc 24,0 giờ, lượng </a:t>
                </a:r>
                <a14:m>
                  <m:oMath xmlns:m="http://schemas.openxmlformats.org/officeDocument/2006/math">
                    <m:sPre>
                      <m:sPre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PrePr>
                      <m:sub>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54</m:t>
                        </m:r>
                      </m:sub>
                      <m:sup>
                        <m: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133</m:t>
                        </m:r>
                      </m:sup>
                      <m:e>
                        <m:r>
                          <m:rPr>
                            <m:sty m:val="p"/>
                          </m:rPr>
                          <a:rPr kumimoji="0" lang="vi-VN" sz="2800" b="0" i="0"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Xe</m:t>
                        </m:r>
                      </m:e>
                    </m:sPr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DengXian" panose="02010600030101010101" pitchFamily="2" charset="-122"/>
                        <a:cs typeface="Times New Roman" panose="02020603050405020304" pitchFamily="18" charset="0"/>
                      </a:rPr>
                      <m:t> </m:t>
                    </m:r>
                  </m:oMath>
                </a14:m>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đã lắng đọng tại phổi có độ phóng xạ là 2,79. 10</a:t>
                </a:r>
                <a:r>
                  <a:rPr kumimoji="0" lang="vi-VN" sz="2800" b="0" i="0" u="none" strike="noStrike" kern="1200" cap="none" spc="0" normalizeH="0" baseline="3000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8 </a:t>
                </a:r>
                <a:r>
                  <a:rPr kumimoji="0" lang="vi-VN" sz="2800" b="0" i="0" u="none" strike="noStrike" kern="1200" cap="none" spc="0" normalizeH="0" baseline="0" noProof="0" dirty="0">
                    <a:ln>
                      <a:noFill/>
                    </a:ln>
                    <a:solidFill>
                      <a:srgbClr val="000000"/>
                    </a:solidFill>
                    <a:effectLst/>
                    <a:uLnTx/>
                    <a:uFillTx/>
                    <a:latin typeface="Times New Roman" panose="02020603050405020304" pitchFamily="18" charset="0"/>
                    <a:ea typeface="DengXian" panose="02010600030101010101" pitchFamily="2" charset="-122"/>
                    <a:cs typeface="Times New Roman" panose="02020603050405020304" pitchFamily="18" charset="0"/>
                  </a:rPr>
                  <a:t>Bq.</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5FECD20A-5237-D475-E00C-87E9A6EC4461}"/>
                  </a:ext>
                </a:extLst>
              </p:cNvPr>
              <p:cNvSpPr txBox="1">
                <a:spLocks noRot="1" noChangeAspect="1" noMove="1" noResize="1" noEditPoints="1" noAdjustHandles="1" noChangeArrowheads="1" noChangeShapeType="1" noTextEdit="1"/>
              </p:cNvSpPr>
              <p:nvPr/>
            </p:nvSpPr>
            <p:spPr>
              <a:xfrm>
                <a:off x="317735" y="670714"/>
                <a:ext cx="11596098" cy="5223866"/>
              </a:xfrm>
              <a:prstGeom prst="rect">
                <a:avLst/>
              </a:prstGeom>
              <a:blipFill>
                <a:blip r:embed="rId2"/>
                <a:stretch>
                  <a:fillRect l="-1052" t="-817" r="-1104" b="-23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AF758E6-8383-8293-3FC7-9E8EA8B5A16B}"/>
              </a:ext>
            </a:extLst>
          </p:cNvPr>
          <p:cNvSpPr txBox="1"/>
          <p:nvPr/>
        </p:nvSpPr>
        <p:spPr>
          <a:xfrm>
            <a:off x="1874171" y="5883951"/>
            <a:ext cx="6278647"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CĐTD: </a:t>
            </a:r>
            <a:r>
              <a:rPr lang="en-US" sz="2000" dirty="0" err="1">
                <a:latin typeface="Times New Roman" panose="02020603050405020304" pitchFamily="18" charset="0"/>
                <a:cs typeface="Times New Roman" panose="02020603050405020304" pitchFamily="18" charset="0"/>
              </a:rPr>
              <a:t>Hiểu</a:t>
            </a:r>
            <a:r>
              <a:rPr lang="en-US" sz="2000" dirty="0">
                <a:latin typeface="Times New Roman" panose="02020603050405020304" pitchFamily="18" charset="0"/>
                <a:cs typeface="Times New Roman" panose="02020603050405020304" pitchFamily="18" charset="0"/>
              </a:rPr>
              <a:t>, TPNL: 1.2; </a:t>
            </a:r>
            <a:r>
              <a:rPr lang="en-US" sz="2000" b="1"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CĐTD: </a:t>
            </a:r>
            <a:r>
              <a:rPr lang="en-US" sz="2000" dirty="0" err="1">
                <a:latin typeface="Times New Roman" panose="02020603050405020304" pitchFamily="18" charset="0"/>
                <a:cs typeface="Times New Roman" panose="02020603050405020304" pitchFamily="18" charset="0"/>
              </a:rPr>
              <a:t>Hiểu</a:t>
            </a:r>
            <a:r>
              <a:rPr lang="en-US" sz="2000" dirty="0">
                <a:latin typeface="Times New Roman" panose="02020603050405020304" pitchFamily="18" charset="0"/>
                <a:cs typeface="Times New Roman" panose="02020603050405020304" pitchFamily="18" charset="0"/>
              </a:rPr>
              <a:t>, TPNL: 1.2; </a:t>
            </a:r>
          </a:p>
          <a:p>
            <a:r>
              <a:rPr lang="en-US" sz="2000" b="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 CĐTD: VD, TPNL: 3.1; </a:t>
            </a:r>
            <a:r>
              <a:rPr lang="en-US" sz="2000" b="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CĐTD: VD, TPNL: 3.1 </a:t>
            </a:r>
          </a:p>
        </p:txBody>
      </p:sp>
      <p:sp>
        <p:nvSpPr>
          <p:cNvPr id="5" name="TextBox 4">
            <a:extLst>
              <a:ext uri="{FF2B5EF4-FFF2-40B4-BE49-F238E27FC236}">
                <a16:creationId xmlns:a16="http://schemas.microsoft.com/office/drawing/2014/main" id="{85B3FC40-440C-D4B5-AE95-2AE03E94D7D7}"/>
              </a:ext>
            </a:extLst>
          </p:cNvPr>
          <p:cNvSpPr txBox="1"/>
          <p:nvPr/>
        </p:nvSpPr>
        <p:spPr>
          <a:xfrm>
            <a:off x="390618" y="148692"/>
            <a:ext cx="5981873" cy="584775"/>
          </a:xfrm>
          <a:prstGeom prst="rect">
            <a:avLst/>
          </a:prstGeom>
          <a:noFill/>
        </p:spPr>
        <p:txBody>
          <a:bodyPr wrap="square">
            <a:spAutoFit/>
          </a:bodyPr>
          <a:lstStyle/>
          <a:p>
            <a:pPr rtl="0"/>
            <a:r>
              <a:rPr lang="en-US" sz="3200" b="1" i="0" u="none" strike="noStrike" kern="1200" baseline="0" dirty="0" err="1">
                <a:solidFill>
                  <a:srgbClr val="FF0000"/>
                </a:solidFill>
                <a:latin typeface="Times New Roman" panose="02020603050405020304" pitchFamily="18" charset="0"/>
              </a:rPr>
              <a:t>Ví</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dụ</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về</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bối</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cảnh</a:t>
            </a:r>
            <a:r>
              <a:rPr lang="en-US" sz="3200" b="1" i="0" u="none" strike="noStrike" kern="1200" baseline="0" dirty="0">
                <a:solidFill>
                  <a:srgbClr val="FF0000"/>
                </a:solidFill>
                <a:latin typeface="Times New Roman" panose="02020603050405020304" pitchFamily="18" charset="0"/>
              </a:rPr>
              <a:t> </a:t>
            </a:r>
            <a:r>
              <a:rPr lang="en-US" sz="3200" b="1" i="0" u="none" strike="noStrike" kern="1200" baseline="0" dirty="0" err="1">
                <a:solidFill>
                  <a:srgbClr val="FF0000"/>
                </a:solidFill>
                <a:latin typeface="Times New Roman" panose="02020603050405020304" pitchFamily="18" charset="0"/>
              </a:rPr>
              <a:t>có</a:t>
            </a:r>
            <a:r>
              <a:rPr lang="en-US" sz="3200" b="1" i="0" u="none" strike="noStrike" kern="1200" baseline="0" dirty="0">
                <a:solidFill>
                  <a:srgbClr val="FF0000"/>
                </a:solidFill>
                <a:latin typeface="Times New Roman" panose="02020603050405020304" pitchFamily="18" charset="0"/>
              </a:rPr>
              <a:t> ý </a:t>
            </a:r>
            <a:r>
              <a:rPr lang="en-US" sz="3200" b="1" i="0" u="none" strike="noStrike" kern="1200" baseline="0" dirty="0" err="1">
                <a:solidFill>
                  <a:srgbClr val="FF0000"/>
                </a:solidFill>
                <a:latin typeface="Times New Roman" panose="02020603050405020304" pitchFamily="18" charset="0"/>
              </a:rPr>
              <a:t>nghĩa</a:t>
            </a:r>
            <a:r>
              <a:rPr lang="en-US" sz="3200" b="1" i="0" u="none" strike="noStrike" kern="1200" baseline="0" dirty="0">
                <a:solidFill>
                  <a:srgbClr val="FF0000"/>
                </a:solidFill>
                <a:latin typeface="Times New Roman" panose="02020603050405020304" pitchFamily="18" charset="0"/>
              </a:rPr>
              <a:t>”</a:t>
            </a:r>
          </a:p>
        </p:txBody>
      </p:sp>
    </p:spTree>
    <p:extLst>
      <p:ext uri="{BB962C8B-B14F-4D97-AF65-F5344CB8AC3E}">
        <p14:creationId xmlns:p14="http://schemas.microsoft.com/office/powerpoint/2010/main" val="204490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F43ADD8-32F4-A395-945B-C5EC85FD58A0}"/>
              </a:ext>
            </a:extLst>
          </p:cNvPr>
          <p:cNvSpPr txBox="1"/>
          <p:nvPr/>
        </p:nvSpPr>
        <p:spPr>
          <a:xfrm>
            <a:off x="1793899" y="85939"/>
            <a:ext cx="7657228" cy="584775"/>
          </a:xfrm>
          <a:prstGeom prst="rect">
            <a:avLst/>
          </a:prstGeom>
          <a:noFill/>
        </p:spPr>
        <p:txBody>
          <a:bodyPr wrap="square">
            <a:spAutoFit/>
          </a:bodyPr>
          <a:lstStyle/>
          <a:p>
            <a:pPr rtl="0"/>
            <a:r>
              <a:rPr lang="en-US" sz="3200" b="1" i="0" u="none" strike="noStrike" kern="1200" baseline="0" dirty="0" err="1">
                <a:solidFill>
                  <a:srgbClr val="FF0000"/>
                </a:solidFill>
                <a:latin typeface="Times New Roman" panose="02020603050405020304" pitchFamily="18" charset="0"/>
              </a:rPr>
              <a:t>Chú</a:t>
            </a:r>
            <a:r>
              <a:rPr lang="en-US" sz="3200" b="1" i="0" u="none" strike="noStrike" kern="1200" baseline="0" dirty="0">
                <a:solidFill>
                  <a:srgbClr val="FF0000"/>
                </a:solidFill>
                <a:latin typeface="Times New Roman" panose="02020603050405020304" pitchFamily="18" charset="0"/>
              </a:rPr>
              <a:t> ý</a:t>
            </a:r>
          </a:p>
        </p:txBody>
      </p:sp>
      <p:sp>
        <p:nvSpPr>
          <p:cNvPr id="11" name="TextBox 10">
            <a:extLst>
              <a:ext uri="{FF2B5EF4-FFF2-40B4-BE49-F238E27FC236}">
                <a16:creationId xmlns:a16="http://schemas.microsoft.com/office/drawing/2014/main" id="{0F5BB652-E220-4D98-B432-45F79576A827}"/>
              </a:ext>
            </a:extLst>
          </p:cNvPr>
          <p:cNvSpPr txBox="1"/>
          <p:nvPr/>
        </p:nvSpPr>
        <p:spPr>
          <a:xfrm>
            <a:off x="2742712" y="1214438"/>
            <a:ext cx="5455785" cy="1477328"/>
          </a:xfrm>
          <a:prstGeom prst="rect">
            <a:avLst/>
          </a:prstGeom>
          <a:solidFill>
            <a:schemeClr val="accent2">
              <a:lumMod val="20000"/>
              <a:lumOff val="80000"/>
            </a:schemeClr>
          </a:solidFill>
        </p:spPr>
        <p:txBody>
          <a:bodyPr wrap="square" lIns="0" tIns="0" rIns="0" bIns="0">
            <a:spAutoFit/>
          </a:bodyPr>
          <a:lstStyle/>
          <a:p>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Hạn</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chế</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xây</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dựng</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câu</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hỏi</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dựa</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trên</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việc</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chấp</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nhận</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nhiều</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giả</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sử</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giả</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định</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giả</a:t>
            </a:r>
            <a:r>
              <a:rPr kumimoji="0" lang="en-US" sz="32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thiết</a:t>
            </a:r>
            <a:endParaRPr lang="en-US" sz="3200" dirty="0"/>
          </a:p>
        </p:txBody>
      </p:sp>
      <p:sp>
        <p:nvSpPr>
          <p:cNvPr id="13" name="TextBox 12">
            <a:extLst>
              <a:ext uri="{FF2B5EF4-FFF2-40B4-BE49-F238E27FC236}">
                <a16:creationId xmlns:a16="http://schemas.microsoft.com/office/drawing/2014/main" id="{B0D974A6-7489-5FB6-E9B7-679FF998F3FF}"/>
              </a:ext>
            </a:extLst>
          </p:cNvPr>
          <p:cNvSpPr txBox="1"/>
          <p:nvPr/>
        </p:nvSpPr>
        <p:spPr>
          <a:xfrm>
            <a:off x="3918857" y="3610112"/>
            <a:ext cx="6000415" cy="1477328"/>
          </a:xfrm>
          <a:prstGeom prst="rect">
            <a:avLst/>
          </a:prstGeom>
          <a:solidFill>
            <a:schemeClr val="accent2">
              <a:lumMod val="20000"/>
              <a:lumOff val="80000"/>
            </a:schemeClr>
          </a:solidFill>
        </p:spPr>
        <p:txBody>
          <a:bodyPr wrap="square" lIns="0" tIns="0" rIns="0" bIns="0">
            <a:spAutoFit/>
          </a:bodyPr>
          <a:lstStyle/>
          <a:p>
            <a:r>
              <a:rPr lang="en-US" sz="3200" kern="1200" dirty="0" err="1">
                <a:latin typeface="Times New Roman" panose="02020603050405020304" pitchFamily="18" charset="0"/>
                <a:ea typeface="+mn-ea"/>
                <a:cs typeface="Times New Roman" panose="02020603050405020304" pitchFamily="18" charset="0"/>
              </a:rPr>
              <a:t>Thúc</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đẩy</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xây</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dựng</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câu</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hỏi</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dựa</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trên</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ngữ</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liệu</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từ</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thực</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nghiệm</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số</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liệu</a:t>
            </a:r>
            <a:r>
              <a:rPr lang="en-US" sz="3200" kern="1200" dirty="0">
                <a:latin typeface="Times New Roman" panose="02020603050405020304" pitchFamily="18" charset="0"/>
                <a:ea typeface="+mn-ea"/>
                <a:cs typeface="Times New Roman" panose="02020603050405020304" pitchFamily="18" charset="0"/>
              </a:rPr>
              <a:t> khoa </a:t>
            </a:r>
            <a:r>
              <a:rPr lang="en-US" sz="3200" kern="1200" dirty="0" err="1">
                <a:latin typeface="Times New Roman" panose="02020603050405020304" pitchFamily="18" charset="0"/>
                <a:ea typeface="+mn-ea"/>
                <a:cs typeface="Times New Roman" panose="02020603050405020304" pitchFamily="18" charset="0"/>
              </a:rPr>
              <a:t>học</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thực</a:t>
            </a:r>
            <a:r>
              <a:rPr lang="en-US" sz="3200" kern="1200" dirty="0">
                <a:latin typeface="Times New Roman" panose="02020603050405020304" pitchFamily="18" charset="0"/>
                <a:ea typeface="+mn-ea"/>
                <a:cs typeface="Times New Roman" panose="02020603050405020304" pitchFamily="18" charset="0"/>
              </a:rPr>
              <a:t> </a:t>
            </a:r>
            <a:r>
              <a:rPr lang="en-US" sz="3200" kern="1200" dirty="0" err="1">
                <a:latin typeface="Times New Roman" panose="02020603050405020304" pitchFamily="18" charset="0"/>
                <a:ea typeface="+mn-ea"/>
                <a:cs typeface="Times New Roman" panose="02020603050405020304" pitchFamily="18" charset="0"/>
              </a:rPr>
              <a:t>tiễn</a:t>
            </a:r>
            <a:endParaRPr lang="en-US" sz="3200" dirty="0"/>
          </a:p>
        </p:txBody>
      </p:sp>
    </p:spTree>
    <p:extLst>
      <p:ext uri="{BB962C8B-B14F-4D97-AF65-F5344CB8AC3E}">
        <p14:creationId xmlns:p14="http://schemas.microsoft.com/office/powerpoint/2010/main" val="328416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C43A4-52ED-BF89-AA0A-B88DC3C13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9A449-ED56-167A-D13B-24613F013E2B}"/>
              </a:ext>
            </a:extLst>
          </p:cNvPr>
          <p:cNvSpPr>
            <a:spLocks noGrp="1"/>
          </p:cNvSpPr>
          <p:nvPr>
            <p:ph type="title"/>
          </p:nvPr>
        </p:nvSpPr>
        <p:spPr/>
        <p:txBody>
          <a:bodyPr>
            <a:normAutofit/>
          </a:bodyPr>
          <a:lstStyle/>
          <a:p>
            <a:r>
              <a:rPr lang="en-US" sz="3200" b="1" dirty="0" err="1">
                <a:latin typeface="Times New Roman" panose="02020603050405020304" pitchFamily="18" charset="0"/>
                <a:cs typeface="Times New Roman" panose="02020603050405020304" pitchFamily="18" charset="0"/>
              </a:rPr>
              <a:t>IiI</a:t>
            </a:r>
            <a:r>
              <a:rPr lang="en-US" sz="3200" b="1" dirty="0">
                <a:latin typeface="Times New Roman" panose="02020603050405020304" pitchFamily="18" charset="0"/>
                <a:cs typeface="Times New Roman" panose="02020603050405020304" pitchFamily="18" charset="0"/>
              </a:rPr>
              <a:t>. QUY TRÌNH XÂY DỰNG ĐỀ</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ĐÁNH GIÁ NĂNG LỰC</a:t>
            </a:r>
          </a:p>
        </p:txBody>
      </p:sp>
      <p:sp>
        <p:nvSpPr>
          <p:cNvPr id="3" name="Content Placeholder 2">
            <a:extLst>
              <a:ext uri="{FF2B5EF4-FFF2-40B4-BE49-F238E27FC236}">
                <a16:creationId xmlns:a16="http://schemas.microsoft.com/office/drawing/2014/main" id="{8692A643-C882-6242-5BE2-97E6CBC5C556}"/>
              </a:ext>
            </a:extLst>
          </p:cNvPr>
          <p:cNvSpPr>
            <a:spLocks noGrp="1"/>
          </p:cNvSpPr>
          <p:nvPr>
            <p:ph idx="1"/>
          </p:nvPr>
        </p:nvSpPr>
        <p:spPr>
          <a:xfrm>
            <a:off x="685800" y="1791148"/>
            <a:ext cx="10820400" cy="656217"/>
          </a:xfrm>
        </p:spPr>
        <p:txBody>
          <a:bodyPr>
            <a:normAutofit/>
          </a:bodyPr>
          <a:lstStyle/>
          <a:p>
            <a:pPr marL="0" indent="0" algn="ctr">
              <a:lnSpc>
                <a:spcPct val="100000"/>
              </a:lnSpc>
              <a:spcBef>
                <a:spcPts val="0"/>
              </a:spcBef>
              <a:buNone/>
            </a:pPr>
            <a:r>
              <a:rPr lang="en-US" altLang="en-US" sz="3200" b="1" dirty="0">
                <a:latin typeface="Times New Roman" charset="0"/>
                <a:ea typeface="Times New Roman" charset="0"/>
                <a:cs typeface="Times New Roman" charset="0"/>
              </a:rPr>
              <a:t>1. </a:t>
            </a:r>
            <a:r>
              <a:rPr lang="en-US" sz="3200" b="1" dirty="0">
                <a:latin typeface="Times New Roman" pitchFamily="18" charset="0"/>
                <a:cs typeface="Times New Roman" pitchFamily="18" charset="0"/>
              </a:rPr>
              <a:t>Quy </a:t>
            </a:r>
            <a:r>
              <a:rPr lang="en-US" sz="3200" b="1" dirty="0" err="1">
                <a:latin typeface="Times New Roman" pitchFamily="18" charset="0"/>
                <a:cs typeface="Times New Roman" pitchFamily="18" charset="0"/>
              </a:rPr>
              <a:t>trình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kiểm</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tra</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đánh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giá</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phẩm</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chất</a:t>
            </a:r>
            <a:r>
              <a:rPr lang="en-US" sz="3200" b="1" dirty="0">
                <a:latin typeface="Times New Roman" pitchFamily="18" charset="0"/>
                <a:cs typeface="Times New Roman" pitchFamily="18" charset="0"/>
              </a:rPr>
              <a:t>, </a:t>
            </a:r>
            <a:r>
              <a:rPr lang="vi-VN" sz="3200" b="1" dirty="0">
                <a:latin typeface="Times New Roman" panose="02020603050405020304" pitchFamily="18" charset="0"/>
                <a:cs typeface="Times New Roman" panose="02020603050405020304" pitchFamily="18" charset="0"/>
              </a:rPr>
              <a:t>năng lực</a:t>
            </a:r>
            <a:endParaRPr lang="en-US" sz="3200" dirty="0">
              <a:solidFill>
                <a:srgbClr val="FF0000"/>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97AAC616-1B51-8314-BF50-544CC11766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1"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51"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graphicFrame>
        <p:nvGraphicFramePr>
          <p:cNvPr id="5" name="Table 4">
            <a:extLst>
              <a:ext uri="{FF2B5EF4-FFF2-40B4-BE49-F238E27FC236}">
                <a16:creationId xmlns:a16="http://schemas.microsoft.com/office/drawing/2014/main" id="{811028F9-79B9-0BD6-7968-D5DEF59EA876}"/>
              </a:ext>
            </a:extLst>
          </p:cNvPr>
          <p:cNvGraphicFramePr>
            <a:graphicFrameLocks noGrp="1"/>
          </p:cNvGraphicFramePr>
          <p:nvPr>
            <p:extLst>
              <p:ext uri="{D42A27DB-BD31-4B8C-83A1-F6EECF244321}">
                <p14:modId xmlns:p14="http://schemas.microsoft.com/office/powerpoint/2010/main" val="1773449930"/>
              </p:ext>
            </p:extLst>
          </p:nvPr>
        </p:nvGraphicFramePr>
        <p:xfrm>
          <a:off x="475957" y="2447365"/>
          <a:ext cx="11240086" cy="3840480"/>
        </p:xfrm>
        <a:graphic>
          <a:graphicData uri="http://schemas.openxmlformats.org/drawingml/2006/table">
            <a:tbl>
              <a:tblPr firstRow="1" firstCol="1" bandRow="1">
                <a:tableStyleId>{5C22544A-7EE6-4342-B048-85BDC9FD1C3A}</a:tableStyleId>
              </a:tblPr>
              <a:tblGrid>
                <a:gridCol w="3981743">
                  <a:extLst>
                    <a:ext uri="{9D8B030D-6E8A-4147-A177-3AD203B41FA5}">
                      <a16:colId xmlns:a16="http://schemas.microsoft.com/office/drawing/2014/main" val="908390951"/>
                    </a:ext>
                  </a:extLst>
                </a:gridCol>
                <a:gridCol w="7258343">
                  <a:extLst>
                    <a:ext uri="{9D8B030D-6E8A-4147-A177-3AD203B41FA5}">
                      <a16:colId xmlns:a16="http://schemas.microsoft.com/office/drawing/2014/main" val="163174130"/>
                    </a:ext>
                  </a:extLst>
                </a:gridCol>
              </a:tblGrid>
              <a:tr h="282156">
                <a:tc>
                  <a:txBody>
                    <a:bodyPr/>
                    <a:lstStyle/>
                    <a:p>
                      <a:pPr algn="ctr">
                        <a:lnSpc>
                          <a:spcPct val="100000"/>
                        </a:lnSpc>
                        <a:spcBef>
                          <a:spcPts val="0"/>
                        </a:spcBef>
                        <a:spcAft>
                          <a:spcPts val="0"/>
                        </a:spcAft>
                      </a:pPr>
                      <a:r>
                        <a:rPr lang="vi-VN" sz="2800" b="1" spc="-10" dirty="0">
                          <a:effectLst/>
                          <a:latin typeface="Times New Roman" panose="02020603050405020304" pitchFamily="18" charset="0"/>
                          <a:cs typeface="Times New Roman" panose="02020603050405020304" pitchFamily="18" charset="0"/>
                        </a:rPr>
                        <a:t>Quy trình</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ctr">
                        <a:lnSpc>
                          <a:spcPct val="100000"/>
                        </a:lnSpc>
                        <a:spcBef>
                          <a:spcPts val="0"/>
                        </a:spcBef>
                        <a:spcAft>
                          <a:spcPts val="0"/>
                        </a:spcAft>
                      </a:pPr>
                      <a:r>
                        <a:rPr lang="vi-VN" sz="2800" b="1" spc="-10" dirty="0">
                          <a:effectLst/>
                          <a:latin typeface="Times New Roman" panose="02020603050405020304" pitchFamily="18" charset="0"/>
                          <a:cs typeface="Times New Roman" panose="02020603050405020304" pitchFamily="18" charset="0"/>
                        </a:rPr>
                        <a:t>Nội dung thực hiện</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extLst>
                  <a:ext uri="{0D108BD9-81ED-4DB2-BD59-A6C34878D82A}">
                    <a16:rowId xmlns:a16="http://schemas.microsoft.com/office/drawing/2014/main" val="3898541259"/>
                  </a:ext>
                </a:extLst>
              </a:tr>
              <a:tr h="141110">
                <a:tc>
                  <a:txBody>
                    <a:bodyPr/>
                    <a:lstStyle/>
                    <a:p>
                      <a:pPr algn="l">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1. Phân tích mục đích, mục tiêu học tập sẽ đánh giá</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Các mục tiêu về phẩm chất</a:t>
                      </a:r>
                      <a:r>
                        <a:rPr lang="en-US" sz="2800" b="0" spc="-10" dirty="0">
                          <a:effectLst/>
                          <a:latin typeface="Times New Roman" panose="02020603050405020304" pitchFamily="18" charset="0"/>
                          <a:cs typeface="Times New Roman" panose="02020603050405020304" pitchFamily="18" charset="0"/>
                        </a:rPr>
                        <a:t>,</a:t>
                      </a:r>
                      <a:r>
                        <a:rPr lang="vi-VN" sz="2800" b="0" spc="-10" dirty="0">
                          <a:effectLst/>
                          <a:latin typeface="Times New Roman" panose="02020603050405020304" pitchFamily="18" charset="0"/>
                          <a:cs typeface="Times New Roman" panose="02020603050405020304" pitchFamily="18" charset="0"/>
                        </a:rPr>
                        <a:t> năng lực chung</a:t>
                      </a:r>
                      <a:r>
                        <a:rPr lang="en-US" sz="2800" b="0" spc="-10" dirty="0">
                          <a:effectLst/>
                          <a:latin typeface="Times New Roman" panose="02020603050405020304" pitchFamily="18" charset="0"/>
                          <a:cs typeface="Times New Roman" panose="02020603050405020304" pitchFamily="18" charset="0"/>
                        </a:rPr>
                        <a:t>,</a:t>
                      </a:r>
                      <a:r>
                        <a:rPr lang="vi-VN" sz="2800" b="0" spc="-10" dirty="0">
                          <a:effectLst/>
                          <a:latin typeface="Times New Roman" panose="02020603050405020304" pitchFamily="18" charset="0"/>
                          <a:cs typeface="Times New Roman" panose="02020603050405020304" pitchFamily="18" charset="0"/>
                        </a:rPr>
                        <a:t> năng lực đặc thù.</a:t>
                      </a:r>
                      <a:endParaRPr lang="en-US" sz="2800" b="0" dirty="0">
                        <a:effectLst/>
                        <a:latin typeface="Times New Roman" panose="02020603050405020304" pitchFamily="18" charset="0"/>
                        <a:cs typeface="Times New Roman" panose="02020603050405020304" pitchFamily="18" charset="0"/>
                      </a:endParaRPr>
                    </a:p>
                  </a:txBody>
                  <a:tcPr marL="38044" marR="38044" marT="0" marB="0"/>
                </a:tc>
                <a:extLst>
                  <a:ext uri="{0D108BD9-81ED-4DB2-BD59-A6C34878D82A}">
                    <a16:rowId xmlns:a16="http://schemas.microsoft.com/office/drawing/2014/main" val="2223712238"/>
                  </a:ext>
                </a:extLst>
              </a:tr>
              <a:tr h="803987">
                <a:tc>
                  <a:txBody>
                    <a:bodyPr/>
                    <a:lstStyle/>
                    <a:p>
                      <a:pPr algn="l">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2. Xây dựng kế hoạch kiểm tra, đánh giá</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Xác định thông tin, bằng chứng về phẩm chất, năng lực;</a:t>
                      </a:r>
                      <a:endParaRPr lang="en-US" sz="2800" b="0" dirty="0">
                        <a:effectLst/>
                        <a:latin typeface="Times New Roman" panose="02020603050405020304" pitchFamily="18" charset="0"/>
                        <a:cs typeface="Times New Roman" panose="02020603050405020304" pitchFamily="18" charset="0"/>
                      </a:endParaRPr>
                    </a:p>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Phương pháp, công cụ để thu thập thông tin, bằng chứng về phẩm chất, năng lực…</a:t>
                      </a:r>
                      <a:endParaRPr lang="en-US" sz="2800" b="0" dirty="0">
                        <a:effectLst/>
                        <a:latin typeface="Times New Roman" panose="02020603050405020304" pitchFamily="18" charset="0"/>
                        <a:cs typeface="Times New Roman" panose="02020603050405020304" pitchFamily="18" charset="0"/>
                      </a:endParaRPr>
                    </a:p>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Xác định cách xử lý thông tin, bằng chứng thu thập được.</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tc>
                <a:extLst>
                  <a:ext uri="{0D108BD9-81ED-4DB2-BD59-A6C34878D82A}">
                    <a16:rowId xmlns:a16="http://schemas.microsoft.com/office/drawing/2014/main" val="2087604746"/>
                  </a:ext>
                </a:extLst>
              </a:tr>
            </a:tbl>
          </a:graphicData>
        </a:graphic>
      </p:graphicFrame>
    </p:spTree>
    <p:extLst>
      <p:ext uri="{BB962C8B-B14F-4D97-AF65-F5344CB8AC3E}">
        <p14:creationId xmlns:p14="http://schemas.microsoft.com/office/powerpoint/2010/main" val="2611290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16449-E7B4-A149-1DDC-F7CFF206CE4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150E11D-64F8-31D9-860D-929B1AC56141}"/>
              </a:ext>
            </a:extLst>
          </p:cNvPr>
          <p:cNvSpPr txBox="1"/>
          <p:nvPr/>
        </p:nvSpPr>
        <p:spPr>
          <a:xfrm>
            <a:off x="638882" y="639193"/>
            <a:ext cx="3571810" cy="3573516"/>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6600" b="1" i="0" u="none" strike="noStrike" kern="1200" cap="none" spc="0" normalizeH="0" baseline="0" noProof="0">
                <a:ln>
                  <a:noFill/>
                </a:ln>
                <a:solidFill>
                  <a:schemeClr val="tx1"/>
                </a:solidFill>
                <a:effectLst/>
                <a:uLnTx/>
                <a:uFillTx/>
                <a:latin typeface="+mj-lt"/>
                <a:ea typeface="+mj-ea"/>
                <a:cs typeface="+mj-cs"/>
              </a:rPr>
              <a:t>Tài liệu tham khảo</a:t>
            </a:r>
          </a:p>
        </p:txBody>
      </p:sp>
      <p:pic>
        <p:nvPicPr>
          <p:cNvPr id="3" name="Picture 2" descr="A screenshot of a computer&#10;&#10;Description automatically generated">
            <a:extLst>
              <a:ext uri="{FF2B5EF4-FFF2-40B4-BE49-F238E27FC236}">
                <a16:creationId xmlns:a16="http://schemas.microsoft.com/office/drawing/2014/main" id="{8FF46468-6DF8-253F-7C3A-BC1ECC1182BA}"/>
              </a:ext>
            </a:extLst>
          </p:cNvPr>
          <p:cNvPicPr>
            <a:picLocks noChangeAspect="1"/>
          </p:cNvPicPr>
          <p:nvPr/>
        </p:nvPicPr>
        <p:blipFill>
          <a:blip r:embed="rId2"/>
          <a:stretch>
            <a:fillRect/>
          </a:stretch>
        </p:blipFill>
        <p:spPr>
          <a:xfrm>
            <a:off x="5178044" y="640080"/>
            <a:ext cx="6167119" cy="5550408"/>
          </a:xfrm>
          <a:prstGeom prst="rect">
            <a:avLst/>
          </a:prstGeom>
        </p:spPr>
      </p:pic>
    </p:spTree>
    <p:extLst>
      <p:ext uri="{BB962C8B-B14F-4D97-AF65-F5344CB8AC3E}">
        <p14:creationId xmlns:p14="http://schemas.microsoft.com/office/powerpoint/2010/main" val="180869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3D54D54-3BC9-4755-BE5B-562A10DEC8D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A87DA644-E099-4390-8780-E7B15D264731}"/>
              </a:ext>
            </a:extLst>
          </p:cNvPr>
          <p:cNvGraphicFramePr>
            <a:graphicFrameLocks noGrp="1"/>
          </p:cNvGraphicFramePr>
          <p:nvPr>
            <p:extLst>
              <p:ext uri="{D42A27DB-BD31-4B8C-83A1-F6EECF244321}">
                <p14:modId xmlns:p14="http://schemas.microsoft.com/office/powerpoint/2010/main" val="1296607807"/>
              </p:ext>
            </p:extLst>
          </p:nvPr>
        </p:nvGraphicFramePr>
        <p:xfrm>
          <a:off x="475957" y="854846"/>
          <a:ext cx="11240086" cy="3413760"/>
        </p:xfrm>
        <a:graphic>
          <a:graphicData uri="http://schemas.openxmlformats.org/drawingml/2006/table">
            <a:tbl>
              <a:tblPr firstRow="1" firstCol="1" bandRow="1">
                <a:tableStyleId>{5C22544A-7EE6-4342-B048-85BDC9FD1C3A}</a:tableStyleId>
              </a:tblPr>
              <a:tblGrid>
                <a:gridCol w="4362743">
                  <a:extLst>
                    <a:ext uri="{9D8B030D-6E8A-4147-A177-3AD203B41FA5}">
                      <a16:colId xmlns:a16="http://schemas.microsoft.com/office/drawing/2014/main" val="908390951"/>
                    </a:ext>
                  </a:extLst>
                </a:gridCol>
                <a:gridCol w="6877343">
                  <a:extLst>
                    <a:ext uri="{9D8B030D-6E8A-4147-A177-3AD203B41FA5}">
                      <a16:colId xmlns:a16="http://schemas.microsoft.com/office/drawing/2014/main" val="163174130"/>
                    </a:ext>
                  </a:extLst>
                </a:gridCol>
              </a:tblGrid>
              <a:tr h="282156">
                <a:tc>
                  <a:txBody>
                    <a:bodyPr/>
                    <a:lstStyle/>
                    <a:p>
                      <a:pPr algn="ctr">
                        <a:lnSpc>
                          <a:spcPct val="100000"/>
                        </a:lnSpc>
                        <a:spcBef>
                          <a:spcPts val="0"/>
                        </a:spcBef>
                        <a:spcAft>
                          <a:spcPts val="0"/>
                        </a:spcAft>
                      </a:pPr>
                      <a:r>
                        <a:rPr lang="vi-VN" sz="2800" b="1" spc="-10" dirty="0">
                          <a:effectLst/>
                          <a:latin typeface="Times New Roman" panose="02020603050405020304" pitchFamily="18" charset="0"/>
                          <a:cs typeface="Times New Roman" panose="02020603050405020304" pitchFamily="18" charset="0"/>
                        </a:rPr>
                        <a:t>Quy trình</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ctr">
                        <a:lnSpc>
                          <a:spcPct val="100000"/>
                        </a:lnSpc>
                        <a:spcBef>
                          <a:spcPts val="0"/>
                        </a:spcBef>
                        <a:spcAft>
                          <a:spcPts val="0"/>
                        </a:spcAft>
                      </a:pPr>
                      <a:r>
                        <a:rPr lang="vi-VN" sz="2800" b="1" spc="-10" dirty="0">
                          <a:effectLst/>
                          <a:latin typeface="Times New Roman" panose="02020603050405020304" pitchFamily="18" charset="0"/>
                          <a:cs typeface="Times New Roman" panose="02020603050405020304" pitchFamily="18" charset="0"/>
                        </a:rPr>
                        <a:t>Nội dung thực hiện</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extLst>
                  <a:ext uri="{0D108BD9-81ED-4DB2-BD59-A6C34878D82A}">
                    <a16:rowId xmlns:a16="http://schemas.microsoft.com/office/drawing/2014/main" val="3898541259"/>
                  </a:ext>
                </a:extLst>
              </a:tr>
              <a:tr h="354862">
                <a:tc>
                  <a:txBody>
                    <a:bodyPr/>
                    <a:lstStyle/>
                    <a:p>
                      <a:pPr algn="l">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3. Lựa chọn, thiết kế công cụ kiểm tra, đánh giá</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Câu hỏi, bài tập, bảng kiểm, hồ sơ, phiếu đánh giá theo tiêu chí…</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tc>
                <a:extLst>
                  <a:ext uri="{0D108BD9-81ED-4DB2-BD59-A6C34878D82A}">
                    <a16:rowId xmlns:a16="http://schemas.microsoft.com/office/drawing/2014/main" val="402953875"/>
                  </a:ext>
                </a:extLst>
              </a:tr>
              <a:tr h="719446">
                <a:tc>
                  <a:txBody>
                    <a:bodyPr/>
                    <a:lstStyle/>
                    <a:p>
                      <a:pPr algn="l">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4. Thực hiện kiểm tra, đánh giá</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Thực hiện theo các yêu cầu, kỹ thuật đối với các phương pháp, công cụ đã lựa chọn, thiết kế nhằm đạt mục tiêu kiểm tra, đánh giá, phù hợp với từng loại hình đánh giá: GV đánh giá, HS tự đánh giá, các lực lượng khác tham gia đánh giá.</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tc>
                <a:extLst>
                  <a:ext uri="{0D108BD9-81ED-4DB2-BD59-A6C34878D82A}">
                    <a16:rowId xmlns:a16="http://schemas.microsoft.com/office/drawing/2014/main" val="490136522"/>
                  </a:ext>
                </a:extLst>
              </a:tr>
            </a:tbl>
          </a:graphicData>
        </a:graphic>
      </p:graphicFrame>
      <p:sp>
        <p:nvSpPr>
          <p:cNvPr id="8" name="Title 1">
            <a:extLst>
              <a:ext uri="{FF2B5EF4-FFF2-40B4-BE49-F238E27FC236}">
                <a16:creationId xmlns:a16="http://schemas.microsoft.com/office/drawing/2014/main" id="{940E01A4-99BD-52F4-44CA-505A84D02D2B}"/>
              </a:ext>
            </a:extLst>
          </p:cNvPr>
          <p:cNvSpPr>
            <a:spLocks noGrp="1"/>
          </p:cNvSpPr>
          <p:nvPr>
            <p:ph type="title"/>
          </p:nvPr>
        </p:nvSpPr>
        <p:spPr>
          <a:xfrm>
            <a:off x="475957" y="319315"/>
            <a:ext cx="11125200" cy="535531"/>
          </a:xfrm>
        </p:spPr>
        <p:txBody>
          <a:bodyPr wrap="square">
            <a:spAutoFit/>
          </a:bodyPr>
          <a:lstStyle/>
          <a:p>
            <a:r>
              <a:rPr lang="en-US" sz="3200" b="1" dirty="0">
                <a:latin typeface="Times New Roman" pitchFamily="18" charset="0"/>
                <a:cs typeface="Times New Roman" pitchFamily="18" charset="0"/>
              </a:rPr>
              <a:t>1. </a:t>
            </a:r>
            <a:r>
              <a:rPr lang="en-US" sz="3200" b="1" dirty="0" err="1">
                <a:latin typeface="Times New Roman" pitchFamily="18" charset="0"/>
                <a:cs typeface="Times New Roman" pitchFamily="18" charset="0"/>
              </a:rPr>
              <a:t>Quy</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trình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kiểm</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tra</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đánh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giá</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phẩm</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chất</a:t>
            </a:r>
            <a:r>
              <a:rPr lang="en-US" sz="3200" b="1" dirty="0">
                <a:latin typeface="Times New Roman" pitchFamily="18" charset="0"/>
                <a:cs typeface="Times New Roman" pitchFamily="18" charset="0"/>
              </a:rPr>
              <a:t>, </a:t>
            </a:r>
            <a:r>
              <a:rPr lang="vi-VN" sz="3200" b="1" dirty="0">
                <a:latin typeface="Times New Roman" panose="02020603050405020304" pitchFamily="18" charset="0"/>
                <a:cs typeface="Times New Roman" panose="02020603050405020304" pitchFamily="18" charset="0"/>
              </a:rPr>
              <a:t>năng lực</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5334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3D54D54-3BC9-4755-BE5B-562A10DEC8D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A87DA644-E099-4390-8780-E7B15D264731}"/>
              </a:ext>
            </a:extLst>
          </p:cNvPr>
          <p:cNvGraphicFramePr>
            <a:graphicFrameLocks noGrp="1"/>
          </p:cNvGraphicFramePr>
          <p:nvPr>
            <p:extLst>
              <p:ext uri="{D42A27DB-BD31-4B8C-83A1-F6EECF244321}">
                <p14:modId xmlns:p14="http://schemas.microsoft.com/office/powerpoint/2010/main" val="3787903125"/>
              </p:ext>
            </p:extLst>
          </p:nvPr>
        </p:nvGraphicFramePr>
        <p:xfrm>
          <a:off x="475957" y="854846"/>
          <a:ext cx="11240086" cy="3840480"/>
        </p:xfrm>
        <a:graphic>
          <a:graphicData uri="http://schemas.openxmlformats.org/drawingml/2006/table">
            <a:tbl>
              <a:tblPr firstRow="1" firstCol="1" bandRow="1">
                <a:tableStyleId>{5C22544A-7EE6-4342-B048-85BDC9FD1C3A}</a:tableStyleId>
              </a:tblPr>
              <a:tblGrid>
                <a:gridCol w="3415243">
                  <a:extLst>
                    <a:ext uri="{9D8B030D-6E8A-4147-A177-3AD203B41FA5}">
                      <a16:colId xmlns:a16="http://schemas.microsoft.com/office/drawing/2014/main" val="908390951"/>
                    </a:ext>
                  </a:extLst>
                </a:gridCol>
                <a:gridCol w="7824843">
                  <a:extLst>
                    <a:ext uri="{9D8B030D-6E8A-4147-A177-3AD203B41FA5}">
                      <a16:colId xmlns:a16="http://schemas.microsoft.com/office/drawing/2014/main" val="163174130"/>
                    </a:ext>
                  </a:extLst>
                </a:gridCol>
              </a:tblGrid>
              <a:tr h="282156">
                <a:tc>
                  <a:txBody>
                    <a:bodyPr/>
                    <a:lstStyle/>
                    <a:p>
                      <a:pPr algn="ctr">
                        <a:lnSpc>
                          <a:spcPct val="100000"/>
                        </a:lnSpc>
                        <a:spcBef>
                          <a:spcPts val="0"/>
                        </a:spcBef>
                        <a:spcAft>
                          <a:spcPts val="0"/>
                        </a:spcAft>
                      </a:pPr>
                      <a:r>
                        <a:rPr lang="vi-VN" sz="2800" b="1" spc="-10" dirty="0">
                          <a:effectLst/>
                          <a:latin typeface="Times New Roman" panose="02020603050405020304" pitchFamily="18" charset="0"/>
                          <a:cs typeface="Times New Roman" panose="02020603050405020304" pitchFamily="18" charset="0"/>
                        </a:rPr>
                        <a:t>Quy trình</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ctr">
                        <a:lnSpc>
                          <a:spcPct val="100000"/>
                        </a:lnSpc>
                        <a:spcBef>
                          <a:spcPts val="0"/>
                        </a:spcBef>
                        <a:spcAft>
                          <a:spcPts val="0"/>
                        </a:spcAft>
                      </a:pPr>
                      <a:r>
                        <a:rPr lang="vi-VN" sz="2800" b="1" spc="-10" dirty="0">
                          <a:effectLst/>
                          <a:latin typeface="Times New Roman" panose="02020603050405020304" pitchFamily="18" charset="0"/>
                          <a:cs typeface="Times New Roman" panose="02020603050405020304" pitchFamily="18" charset="0"/>
                        </a:rPr>
                        <a:t>Nội dung thực hiện</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extLst>
                  <a:ext uri="{0D108BD9-81ED-4DB2-BD59-A6C34878D82A}">
                    <a16:rowId xmlns:a16="http://schemas.microsoft.com/office/drawing/2014/main" val="3898541259"/>
                  </a:ext>
                </a:extLst>
              </a:tr>
              <a:tr h="354862">
                <a:tc>
                  <a:txBody>
                    <a:bodyPr/>
                    <a:lstStyle/>
                    <a:p>
                      <a:pPr algn="l">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5. Xử lý, phân tích kết quả kiểm tra, đánh giá</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Phương pháp định tính/ định lượng</a:t>
                      </a:r>
                      <a:endParaRPr lang="en-US" sz="2800" b="0" dirty="0">
                        <a:effectLst/>
                        <a:latin typeface="Times New Roman" panose="02020603050405020304" pitchFamily="18" charset="0"/>
                        <a:cs typeface="Times New Roman" panose="02020603050405020304" pitchFamily="18" charset="0"/>
                      </a:endParaRPr>
                    </a:p>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Sử dụng các phần mềm xử lý thống kê…</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tc>
                <a:extLst>
                  <a:ext uri="{0D108BD9-81ED-4DB2-BD59-A6C34878D82A}">
                    <a16:rowId xmlns:a16="http://schemas.microsoft.com/office/drawing/2014/main" val="3990363183"/>
                  </a:ext>
                </a:extLst>
              </a:tr>
              <a:tr h="761717">
                <a:tc>
                  <a:txBody>
                    <a:bodyPr/>
                    <a:lstStyle/>
                    <a:p>
                      <a:pPr algn="l">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6. Giải thích kết quả và phản hồi kết quả đánh giá</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Giải thích kết quả, đưa ra những nhận định về sự phát triển của người học về phẩm chất, năng lực so với mục tiêu và yêu cầu cần đạt.</a:t>
                      </a:r>
                      <a:endParaRPr lang="en-US" sz="2800" b="0" dirty="0">
                        <a:effectLst/>
                        <a:latin typeface="Times New Roman" panose="02020603050405020304" pitchFamily="18" charset="0"/>
                        <a:cs typeface="Times New Roman" panose="02020603050405020304" pitchFamily="18" charset="0"/>
                      </a:endParaRPr>
                    </a:p>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Lựa chọn cách phản hồi kết quả đánh giá: Bằng điểm số, nhận định/ nhận xét, mô tả phẩm chất, năng lực đạt được…</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tc>
                <a:extLst>
                  <a:ext uri="{0D108BD9-81ED-4DB2-BD59-A6C34878D82A}">
                    <a16:rowId xmlns:a16="http://schemas.microsoft.com/office/drawing/2014/main" val="2152270342"/>
                  </a:ext>
                </a:extLst>
              </a:tr>
            </a:tbl>
          </a:graphicData>
        </a:graphic>
      </p:graphicFrame>
      <p:sp>
        <p:nvSpPr>
          <p:cNvPr id="8" name="Title 1">
            <a:extLst>
              <a:ext uri="{FF2B5EF4-FFF2-40B4-BE49-F238E27FC236}">
                <a16:creationId xmlns:a16="http://schemas.microsoft.com/office/drawing/2014/main" id="{E07F3913-588F-93AF-CA51-DC62DC4BE973}"/>
              </a:ext>
            </a:extLst>
          </p:cNvPr>
          <p:cNvSpPr>
            <a:spLocks noGrp="1"/>
          </p:cNvSpPr>
          <p:nvPr>
            <p:ph type="title"/>
          </p:nvPr>
        </p:nvSpPr>
        <p:spPr>
          <a:xfrm>
            <a:off x="475957" y="319315"/>
            <a:ext cx="11125200" cy="535531"/>
          </a:xfrm>
        </p:spPr>
        <p:txBody>
          <a:bodyPr wrap="square">
            <a:spAutoFit/>
          </a:bodyPr>
          <a:lstStyle/>
          <a:p>
            <a:r>
              <a:rPr lang="en-US" sz="3200" b="1" dirty="0">
                <a:latin typeface="Times New Roman" pitchFamily="18" charset="0"/>
                <a:cs typeface="Times New Roman" pitchFamily="18" charset="0"/>
              </a:rPr>
              <a:t>1. </a:t>
            </a:r>
            <a:r>
              <a:rPr lang="en-US" sz="3200" b="1" dirty="0" err="1">
                <a:latin typeface="Times New Roman" pitchFamily="18" charset="0"/>
                <a:cs typeface="Times New Roman" pitchFamily="18" charset="0"/>
              </a:rPr>
              <a:t>Quy</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trình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kiểm</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tra</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đánh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giá</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phẩm</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chất</a:t>
            </a:r>
            <a:r>
              <a:rPr lang="en-US" sz="3200" b="1" dirty="0">
                <a:latin typeface="Times New Roman" pitchFamily="18" charset="0"/>
                <a:cs typeface="Times New Roman" pitchFamily="18" charset="0"/>
              </a:rPr>
              <a:t>, </a:t>
            </a:r>
            <a:r>
              <a:rPr lang="vi-VN" sz="3200" b="1" dirty="0">
                <a:latin typeface="Times New Roman" panose="02020603050405020304" pitchFamily="18" charset="0"/>
                <a:cs typeface="Times New Roman" panose="02020603050405020304" pitchFamily="18" charset="0"/>
              </a:rPr>
              <a:t>năng lực</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575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3D54D54-3BC9-4755-BE5B-562A10DEC8D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2F60E6-D93A-4E21-9D71-39DDE7A1478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A87DA644-E099-4390-8780-E7B15D264731}"/>
              </a:ext>
            </a:extLst>
          </p:cNvPr>
          <p:cNvGraphicFramePr>
            <a:graphicFrameLocks noGrp="1"/>
          </p:cNvGraphicFramePr>
          <p:nvPr>
            <p:extLst>
              <p:ext uri="{D42A27DB-BD31-4B8C-83A1-F6EECF244321}">
                <p14:modId xmlns:p14="http://schemas.microsoft.com/office/powerpoint/2010/main" val="647366929"/>
              </p:ext>
            </p:extLst>
          </p:nvPr>
        </p:nvGraphicFramePr>
        <p:xfrm>
          <a:off x="475957" y="854846"/>
          <a:ext cx="11240086" cy="2133600"/>
        </p:xfrm>
        <a:graphic>
          <a:graphicData uri="http://schemas.openxmlformats.org/drawingml/2006/table">
            <a:tbl>
              <a:tblPr firstRow="1" firstCol="1" bandRow="1">
                <a:tableStyleId>{5C22544A-7EE6-4342-B048-85BDC9FD1C3A}</a:tableStyleId>
              </a:tblPr>
              <a:tblGrid>
                <a:gridCol w="3415243">
                  <a:extLst>
                    <a:ext uri="{9D8B030D-6E8A-4147-A177-3AD203B41FA5}">
                      <a16:colId xmlns:a16="http://schemas.microsoft.com/office/drawing/2014/main" val="908390951"/>
                    </a:ext>
                  </a:extLst>
                </a:gridCol>
                <a:gridCol w="7824843">
                  <a:extLst>
                    <a:ext uri="{9D8B030D-6E8A-4147-A177-3AD203B41FA5}">
                      <a16:colId xmlns:a16="http://schemas.microsoft.com/office/drawing/2014/main" val="163174130"/>
                    </a:ext>
                  </a:extLst>
                </a:gridCol>
              </a:tblGrid>
              <a:tr h="282156">
                <a:tc>
                  <a:txBody>
                    <a:bodyPr/>
                    <a:lstStyle/>
                    <a:p>
                      <a:pPr algn="ctr">
                        <a:lnSpc>
                          <a:spcPct val="100000"/>
                        </a:lnSpc>
                        <a:spcBef>
                          <a:spcPts val="0"/>
                        </a:spcBef>
                        <a:spcAft>
                          <a:spcPts val="0"/>
                        </a:spcAft>
                      </a:pPr>
                      <a:r>
                        <a:rPr lang="vi-VN" sz="2800" b="1" spc="-10" dirty="0">
                          <a:effectLst/>
                          <a:latin typeface="Times New Roman" panose="02020603050405020304" pitchFamily="18" charset="0"/>
                          <a:cs typeface="Times New Roman" panose="02020603050405020304" pitchFamily="18" charset="0"/>
                        </a:rPr>
                        <a:t>Quy trình</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ctr">
                        <a:lnSpc>
                          <a:spcPct val="100000"/>
                        </a:lnSpc>
                        <a:spcBef>
                          <a:spcPts val="0"/>
                        </a:spcBef>
                        <a:spcAft>
                          <a:spcPts val="0"/>
                        </a:spcAft>
                      </a:pPr>
                      <a:r>
                        <a:rPr lang="vi-VN" sz="2800" b="1" spc="-10" dirty="0">
                          <a:effectLst/>
                          <a:latin typeface="Times New Roman" panose="02020603050405020304" pitchFamily="18" charset="0"/>
                          <a:cs typeface="Times New Roman" panose="02020603050405020304" pitchFamily="18" charset="0"/>
                        </a:rPr>
                        <a:t>Nội dung thực hiện</a:t>
                      </a: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extLst>
                  <a:ext uri="{0D108BD9-81ED-4DB2-BD59-A6C34878D82A}">
                    <a16:rowId xmlns:a16="http://schemas.microsoft.com/office/drawing/2014/main" val="3898541259"/>
                  </a:ext>
                </a:extLst>
              </a:tr>
              <a:tr h="597918">
                <a:tc>
                  <a:txBody>
                    <a:bodyPr/>
                    <a:lstStyle/>
                    <a:p>
                      <a:pPr algn="l">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7. Sử dụng kết quả đánh giá trong phát triển phẩm chất, năng lực HS</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nchor="ctr"/>
                </a:tc>
                <a:tc>
                  <a:txBody>
                    <a:bodyPr/>
                    <a:lstStyle/>
                    <a:p>
                      <a:pPr algn="just">
                        <a:lnSpc>
                          <a:spcPct val="100000"/>
                        </a:lnSpc>
                        <a:spcBef>
                          <a:spcPts val="0"/>
                        </a:spcBef>
                        <a:spcAft>
                          <a:spcPts val="0"/>
                        </a:spcAft>
                      </a:pPr>
                      <a:r>
                        <a:rPr lang="vi-VN" sz="2800" b="0" spc="-10" dirty="0">
                          <a:effectLst/>
                          <a:latin typeface="Times New Roman" panose="02020603050405020304" pitchFamily="18" charset="0"/>
                          <a:cs typeface="Times New Roman" panose="02020603050405020304" pitchFamily="18" charset="0"/>
                        </a:rPr>
                        <a:t>- Trên cơ sở kết quả thu được, sử dụng để điều chỉnh hoạt động dạy học, giáo dục nhằm phát triển phẩm chất, năng lực HS; thúc đẩy HS tiến bộ.</a:t>
                      </a:r>
                      <a:endParaRPr lang="en-US" sz="2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8044" marR="38044" marT="0" marB="0"/>
                </a:tc>
                <a:extLst>
                  <a:ext uri="{0D108BD9-81ED-4DB2-BD59-A6C34878D82A}">
                    <a16:rowId xmlns:a16="http://schemas.microsoft.com/office/drawing/2014/main" val="643681416"/>
                  </a:ext>
                </a:extLst>
              </a:tr>
            </a:tbl>
          </a:graphicData>
        </a:graphic>
      </p:graphicFrame>
      <p:sp>
        <p:nvSpPr>
          <p:cNvPr id="8" name="Title 1">
            <a:extLst>
              <a:ext uri="{FF2B5EF4-FFF2-40B4-BE49-F238E27FC236}">
                <a16:creationId xmlns:a16="http://schemas.microsoft.com/office/drawing/2014/main" id="{C434D4D6-1C35-F334-3232-CBDF30380ADD}"/>
              </a:ext>
            </a:extLst>
          </p:cNvPr>
          <p:cNvSpPr>
            <a:spLocks noGrp="1"/>
          </p:cNvSpPr>
          <p:nvPr>
            <p:ph type="title"/>
          </p:nvPr>
        </p:nvSpPr>
        <p:spPr>
          <a:xfrm>
            <a:off x="475957" y="319315"/>
            <a:ext cx="11125200" cy="535531"/>
          </a:xfrm>
        </p:spPr>
        <p:txBody>
          <a:bodyPr wrap="square">
            <a:spAutoFit/>
          </a:bodyPr>
          <a:lstStyle/>
          <a:p>
            <a:r>
              <a:rPr lang="en-US" sz="3200" b="1" dirty="0">
                <a:latin typeface="Times New Roman" pitchFamily="18" charset="0"/>
                <a:cs typeface="Times New Roman" pitchFamily="18" charset="0"/>
              </a:rPr>
              <a:t>1. </a:t>
            </a:r>
            <a:r>
              <a:rPr lang="en-US" sz="3200" b="1" dirty="0" err="1">
                <a:latin typeface="Times New Roman" pitchFamily="18" charset="0"/>
                <a:cs typeface="Times New Roman" pitchFamily="18" charset="0"/>
              </a:rPr>
              <a:t>Quy</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trình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kiểm</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tra</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đánh</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giá</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phẩm</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chất</a:t>
            </a:r>
            <a:r>
              <a:rPr lang="en-US" sz="3200" b="1" dirty="0">
                <a:latin typeface="Times New Roman" pitchFamily="18" charset="0"/>
                <a:cs typeface="Times New Roman" pitchFamily="18" charset="0"/>
              </a:rPr>
              <a:t>, </a:t>
            </a:r>
            <a:r>
              <a:rPr lang="vi-VN" sz="3200" b="1" dirty="0">
                <a:latin typeface="Times New Roman" panose="02020603050405020304" pitchFamily="18" charset="0"/>
                <a:cs typeface="Times New Roman" panose="02020603050405020304" pitchFamily="18" charset="0"/>
              </a:rPr>
              <a:t>năng lực</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361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2297-05CB-4322-AC49-8A02917507EE}"/>
              </a:ext>
            </a:extLst>
          </p:cNvPr>
          <p:cNvSpPr>
            <a:spLocks noGrp="1"/>
          </p:cNvSpPr>
          <p:nvPr>
            <p:ph type="title"/>
          </p:nvPr>
        </p:nvSpPr>
        <p:spPr>
          <a:xfrm>
            <a:off x="838200" y="405582"/>
            <a:ext cx="10515600" cy="535531"/>
          </a:xfrm>
        </p:spPr>
        <p:txBody>
          <a:bodyPr>
            <a:spAutoFit/>
          </a:bodyPr>
          <a:lstStyle/>
          <a:p>
            <a:r>
              <a:rPr lang="en-US" sz="3200" b="1" dirty="0">
                <a:latin typeface="Times New Roman" pitchFamily="18" charset="0"/>
                <a:cs typeface="Times New Roman" pitchFamily="18" charset="0"/>
              </a:rPr>
              <a:t>2. </a:t>
            </a:r>
            <a:r>
              <a:rPr lang="nl-NL" sz="3200" b="1" dirty="0">
                <a:latin typeface="Times New Roman"/>
                <a:ea typeface="Calibri"/>
                <a:cs typeface="Times New Roman"/>
              </a:rPr>
              <a:t> Quy trình lập ngân hàng câu hỏi</a:t>
            </a:r>
            <a:endParaRPr lang="en-US" sz="3200" dirty="0"/>
          </a:p>
        </p:txBody>
      </p:sp>
      <p:sp>
        <p:nvSpPr>
          <p:cNvPr id="6" name="Text Box 2">
            <a:extLst>
              <a:ext uri="{FF2B5EF4-FFF2-40B4-BE49-F238E27FC236}">
                <a16:creationId xmlns:a16="http://schemas.microsoft.com/office/drawing/2014/main" id="{B0DB583F-047B-467A-BF71-EA3B17EB31E1}"/>
              </a:ext>
            </a:extLst>
          </p:cNvPr>
          <p:cNvSpPr txBox="1">
            <a:spLocks noChangeArrowheads="1"/>
          </p:cNvSpPr>
          <p:nvPr/>
        </p:nvSpPr>
        <p:spPr bwMode="auto">
          <a:xfrm>
            <a:off x="1816082" y="1240173"/>
            <a:ext cx="2197100" cy="1737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0" cmpd="thickThin">
            <a:solidFill>
              <a:srgbClr val="9BBB59"/>
            </a:solidFill>
            <a:miter lim="800000"/>
            <a:headEnd/>
            <a:tailEnd/>
          </a:ln>
          <a:effectLst/>
        </p:spPr>
        <p:txBody>
          <a:bodyPr vert="horz" wrap="square" lIns="0" tIns="0" rIns="0" bIns="0" numCol="1" anchor="t" anchorCtr="0" compatLnSpc="1">
            <a:prstTxWarp prst="textNoShape">
              <a:avLst/>
            </a:prstTxWarp>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alpha val="20000"/>
                  </a:prstClr>
                </a:solidFill>
                <a:effectLst/>
                <a:uLnTx/>
                <a:uFillTx/>
                <a:latin typeface="Times New Roman" pitchFamily="18" charset="0"/>
                <a:ea typeface="+mn-ea"/>
                <a:cs typeface="Arial" pitchFamily="34" charset="0"/>
              </a:rPr>
              <a:t>1. </a:t>
            </a:r>
            <a:r>
              <a:rPr kumimoji="0" lang="en-US" sz="2800" b="0" i="0" u="none" strike="noStrike" kern="1200" cap="none" spc="0" normalizeH="0" baseline="0" noProof="0" dirty="0" err="1">
                <a:ln>
                  <a:noFill/>
                </a:ln>
                <a:solidFill>
                  <a:prstClr val="black">
                    <a:alpha val="20000"/>
                  </a:prstClr>
                </a:solidFill>
                <a:effectLst/>
                <a:uLnTx/>
                <a:uFillTx/>
                <a:latin typeface="Times New Roman" pitchFamily="18" charset="0"/>
                <a:ea typeface="+mn-ea"/>
                <a:cs typeface="Arial" pitchFamily="34" charset="0"/>
              </a:rPr>
              <a:t>Thiết</a:t>
            </a:r>
            <a:r>
              <a:rPr kumimoji="0" lang="en-US" sz="2800" b="0" i="0" u="none" strike="noStrike" kern="1200" cap="none" spc="0" normalizeH="0" baseline="0" noProof="0" dirty="0">
                <a:ln>
                  <a:noFill/>
                </a:ln>
                <a:solidFill>
                  <a:prstClr val="black">
                    <a:alpha val="20000"/>
                  </a:prstClr>
                </a:solidFill>
                <a:effectLst/>
                <a:uLnTx/>
                <a:uFillTx/>
                <a:latin typeface="Times New Roman" pitchFamily="18" charset="0"/>
                <a:ea typeface="+mn-ea"/>
                <a:cs typeface="Arial" pitchFamily="34" charset="0"/>
              </a:rPr>
              <a:t> </a:t>
            </a:r>
            <a:r>
              <a:rPr kumimoji="0" lang="en-US" sz="2800" b="0" i="0" u="none" strike="noStrike" kern="1200" cap="none" spc="0" normalizeH="0" baseline="0" noProof="0" dirty="0" err="1">
                <a:ln>
                  <a:noFill/>
                </a:ln>
                <a:solidFill>
                  <a:prstClr val="black">
                    <a:alpha val="20000"/>
                  </a:prstClr>
                </a:solidFill>
                <a:effectLst/>
                <a:uLnTx/>
                <a:uFillTx/>
                <a:latin typeface="Times New Roman" pitchFamily="18" charset="0"/>
                <a:ea typeface="+mn-ea"/>
                <a:cs typeface="Arial" pitchFamily="34" charset="0"/>
              </a:rPr>
              <a:t>kế</a:t>
            </a:r>
            <a:endParaRPr kumimoji="0" lang="en-US" sz="2800" b="0" i="0" u="none" strike="noStrike" kern="1200" cap="none" spc="0" normalizeH="0" baseline="0" noProof="0" dirty="0">
              <a:ln>
                <a:noFill/>
              </a:ln>
              <a:solidFill>
                <a:prstClr val="black">
                  <a:alpha val="20000"/>
                </a:prstClr>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black">
                    <a:alpha val="20000"/>
                  </a:prstClr>
                </a:solidFill>
                <a:effectLst/>
                <a:uLnTx/>
                <a:uFillTx/>
                <a:latin typeface="Times New Roman" pitchFamily="18" charset="0"/>
                <a:ea typeface="+mn-ea"/>
                <a:cs typeface="Arial" pitchFamily="34" charset="0"/>
              </a:rPr>
              <a:t>Mục</a:t>
            </a:r>
            <a:r>
              <a:rPr kumimoji="0" lang="en-US" sz="2800" b="0" i="0" u="none" strike="noStrike" kern="1200" cap="none" spc="0" normalizeH="0" baseline="0" noProof="0" dirty="0">
                <a:ln>
                  <a:noFill/>
                </a:ln>
                <a:solidFill>
                  <a:prstClr val="black">
                    <a:alpha val="20000"/>
                  </a:prstClr>
                </a:solidFill>
                <a:effectLst/>
                <a:uLnTx/>
                <a:uFillTx/>
                <a:latin typeface="Times New Roman" pitchFamily="18" charset="0"/>
                <a:ea typeface="+mn-ea"/>
                <a:cs typeface="Arial" pitchFamily="34" charset="0"/>
              </a:rPr>
              <a:t> </a:t>
            </a:r>
            <a:r>
              <a:rPr kumimoji="0" lang="en-US" sz="2800" b="0" i="0" u="none" strike="noStrike" kern="1200" cap="none" spc="0" normalizeH="0" baseline="0" noProof="0" dirty="0" err="1">
                <a:ln>
                  <a:noFill/>
                </a:ln>
                <a:solidFill>
                  <a:prstClr val="black">
                    <a:alpha val="20000"/>
                  </a:prstClr>
                </a:solidFill>
                <a:effectLst/>
                <a:uLnTx/>
                <a:uFillTx/>
                <a:latin typeface="Times New Roman" pitchFamily="18" charset="0"/>
                <a:ea typeface="+mn-ea"/>
                <a:cs typeface="Arial" pitchFamily="34" charset="0"/>
              </a:rPr>
              <a:t>tiêu</a:t>
            </a:r>
            <a:r>
              <a:rPr kumimoji="0" lang="en-US" sz="2800" b="0" i="0" u="none" strike="noStrike" kern="1200" cap="none" spc="0" normalizeH="0" baseline="0" noProof="0" dirty="0">
                <a:ln>
                  <a:noFill/>
                </a:ln>
                <a:solidFill>
                  <a:prstClr val="black">
                    <a:alpha val="20000"/>
                  </a:prstClr>
                </a:solidFill>
                <a:effectLst/>
                <a:uLnTx/>
                <a:uFillTx/>
                <a:latin typeface="Times New Roman" pitchFamily="18" charset="0"/>
                <a:ea typeface="+mn-ea"/>
                <a:cs typeface="Arial" pitchFamily="34" charset="0"/>
              </a:rPr>
              <a:t> </a:t>
            </a:r>
            <a:r>
              <a:rPr kumimoji="0" lang="en-US" sz="2800" b="0" i="0" u="none" strike="noStrike" kern="1200" cap="none" spc="0" normalizeH="0" baseline="0" noProof="0" dirty="0" err="1">
                <a:ln>
                  <a:noFill/>
                </a:ln>
                <a:solidFill>
                  <a:prstClr val="black">
                    <a:alpha val="20000"/>
                  </a:prstClr>
                </a:solidFill>
                <a:effectLst/>
                <a:uLnTx/>
                <a:uFillTx/>
                <a:latin typeface="Times New Roman" pitchFamily="18" charset="0"/>
                <a:ea typeface="+mn-ea"/>
                <a:cs typeface="Arial" pitchFamily="34" charset="0"/>
              </a:rPr>
              <a:t>chương</a:t>
            </a:r>
            <a:r>
              <a:rPr kumimoji="0" lang="en-US" sz="2800" b="0" i="0" u="none" strike="noStrike" kern="1200" cap="none" spc="0" normalizeH="0" baseline="0" noProof="0" dirty="0">
                <a:ln>
                  <a:noFill/>
                </a:ln>
                <a:solidFill>
                  <a:prstClr val="black">
                    <a:alpha val="20000"/>
                  </a:prstClr>
                </a:solidFill>
                <a:effectLst/>
                <a:uLnTx/>
                <a:uFillTx/>
                <a:latin typeface="Times New Roman" pitchFamily="18" charset="0"/>
                <a:ea typeface="+mn-ea"/>
                <a:cs typeface="Arial" pitchFamily="34" charset="0"/>
              </a:rPr>
              <a:t> </a:t>
            </a:r>
            <a:r>
              <a:rPr kumimoji="0" lang="en-US" sz="2800" b="0" i="0" u="none" strike="noStrike" kern="1200" cap="none" spc="0" normalizeH="0" baseline="0" noProof="0" dirty="0" err="1">
                <a:ln>
                  <a:noFill/>
                </a:ln>
                <a:solidFill>
                  <a:prstClr val="black">
                    <a:alpha val="20000"/>
                  </a:prstClr>
                </a:solidFill>
                <a:effectLst/>
                <a:uLnTx/>
                <a:uFillTx/>
                <a:latin typeface="Times New Roman" pitchFamily="18" charset="0"/>
                <a:ea typeface="+mn-ea"/>
                <a:cs typeface="Arial" pitchFamily="34" charset="0"/>
              </a:rPr>
              <a:t>trình</a:t>
            </a:r>
            <a:r>
              <a:rPr kumimoji="0" lang="en-US" sz="2800" b="0" i="0" u="none" strike="noStrike" kern="1200" cap="none" spc="0" normalizeH="0" baseline="0" noProof="0" dirty="0">
                <a:ln>
                  <a:noFill/>
                </a:ln>
                <a:solidFill>
                  <a:prstClr val="black">
                    <a:alpha val="20000"/>
                  </a:prstClr>
                </a:solidFill>
                <a:effectLst/>
                <a:uLnTx/>
                <a:uFillTx/>
                <a:latin typeface="Times New Roman" pitchFamily="18" charset="0"/>
                <a:ea typeface="+mn-ea"/>
                <a:cs typeface="Arial" pitchFamily="34" charset="0"/>
              </a:rPr>
              <a:t> </a:t>
            </a:r>
            <a:r>
              <a:rPr kumimoji="0" lang="en-US" sz="2800" b="0" i="0" u="none" strike="noStrike" kern="1200" cap="none" spc="0" normalizeH="0" baseline="0" noProof="0" dirty="0" err="1">
                <a:ln>
                  <a:noFill/>
                </a:ln>
                <a:solidFill>
                  <a:prstClr val="black">
                    <a:alpha val="20000"/>
                  </a:prstClr>
                </a:solidFill>
                <a:effectLst/>
                <a:uLnTx/>
                <a:uFillTx/>
                <a:latin typeface="Times New Roman" pitchFamily="18" charset="0"/>
                <a:ea typeface="+mn-ea"/>
                <a:cs typeface="Arial" pitchFamily="34" charset="0"/>
              </a:rPr>
              <a:t>giáo</a:t>
            </a:r>
            <a:r>
              <a:rPr kumimoji="0" lang="en-US" sz="2800" b="0" i="0" u="none" strike="noStrike" kern="1200" cap="none" spc="0" normalizeH="0" baseline="0" noProof="0" dirty="0">
                <a:ln>
                  <a:noFill/>
                </a:ln>
                <a:solidFill>
                  <a:prstClr val="black">
                    <a:alpha val="20000"/>
                  </a:prstClr>
                </a:solidFill>
                <a:effectLst/>
                <a:uLnTx/>
                <a:uFillTx/>
                <a:latin typeface="Times New Roman" pitchFamily="18" charset="0"/>
                <a:ea typeface="+mn-ea"/>
                <a:cs typeface="Arial" pitchFamily="34" charset="0"/>
              </a:rPr>
              <a:t> </a:t>
            </a:r>
            <a:r>
              <a:rPr kumimoji="0" lang="en-US" sz="2800" b="0" i="0" u="none" strike="noStrike" kern="1200" cap="none" spc="0" normalizeH="0" baseline="0" noProof="0" dirty="0" err="1">
                <a:ln>
                  <a:noFill/>
                </a:ln>
                <a:solidFill>
                  <a:prstClr val="black">
                    <a:alpha val="20000"/>
                  </a:prstClr>
                </a:solidFill>
                <a:effectLst/>
                <a:uLnTx/>
                <a:uFillTx/>
                <a:latin typeface="Times New Roman" pitchFamily="18" charset="0"/>
                <a:ea typeface="+mn-ea"/>
                <a:cs typeface="Arial" pitchFamily="34" charset="0"/>
              </a:rPr>
              <a:t>dục</a:t>
            </a:r>
            <a:endParaRPr kumimoji="0" lang="en-US" sz="2800" b="0" i="0" u="none" strike="noStrike" kern="1200" cap="none" spc="0" normalizeH="0" baseline="0" noProof="0" dirty="0">
              <a:ln>
                <a:noFill/>
              </a:ln>
              <a:solidFill>
                <a:prstClr val="black">
                  <a:alpha val="20000"/>
                </a:prstClr>
              </a:solidFill>
              <a:effectLst/>
              <a:uLnTx/>
              <a:uFillTx/>
              <a:latin typeface="Arial" pitchFamily="34" charset="0"/>
              <a:ea typeface="+mn-ea"/>
              <a:cs typeface="Arial" pitchFamily="34" charset="0"/>
            </a:endParaRPr>
          </a:p>
        </p:txBody>
      </p:sp>
      <p:sp>
        <p:nvSpPr>
          <p:cNvPr id="7" name="AutoShape 3">
            <a:extLst>
              <a:ext uri="{FF2B5EF4-FFF2-40B4-BE49-F238E27FC236}">
                <a16:creationId xmlns:a16="http://schemas.microsoft.com/office/drawing/2014/main" id="{32C90F85-DF0B-430E-9E30-4C479727112E}"/>
              </a:ext>
            </a:extLst>
          </p:cNvPr>
          <p:cNvSpPr>
            <a:spLocks noChangeArrowheads="1"/>
          </p:cNvSpPr>
          <p:nvPr/>
        </p:nvSpPr>
        <p:spPr bwMode="auto">
          <a:xfrm rot="16200000">
            <a:off x="5700020" y="3353825"/>
            <a:ext cx="444500" cy="90488"/>
          </a:xfrm>
          <a:prstGeom prst="rightArrow">
            <a:avLst>
              <a:gd name="adj1" fmla="val 50000"/>
              <a:gd name="adj2" fmla="val 122806"/>
            </a:avLst>
          </a:prstGeom>
          <a:solidFill>
            <a:srgbClr val="FFFFFF"/>
          </a:solidFill>
          <a:ln w="63500" cmpd="thickThin">
            <a:solidFill>
              <a:srgbClr val="9BBB59"/>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Box 2">
            <a:extLst>
              <a:ext uri="{FF2B5EF4-FFF2-40B4-BE49-F238E27FC236}">
                <a16:creationId xmlns:a16="http://schemas.microsoft.com/office/drawing/2014/main" id="{39E11C24-54F6-49AD-B07C-898F16D267D0}"/>
              </a:ext>
            </a:extLst>
          </p:cNvPr>
          <p:cNvSpPr txBox="1">
            <a:spLocks noChangeArrowheads="1"/>
          </p:cNvSpPr>
          <p:nvPr/>
        </p:nvSpPr>
        <p:spPr bwMode="auto">
          <a:xfrm>
            <a:off x="1816082" y="3820604"/>
            <a:ext cx="2197100" cy="1737360"/>
          </a:xfrm>
          <a:prstGeom prst="rect">
            <a:avLst/>
          </a:prstGeom>
          <a:solidFill>
            <a:schemeClr val="bg1">
              <a:lumMod val="85000"/>
            </a:schemeClr>
          </a:solidFill>
          <a:ln w="63500" cmpd="thickThin">
            <a:solidFill>
              <a:srgbClr val="9BBB59"/>
            </a:solidFill>
            <a:miter lim="800000"/>
            <a:headEnd/>
            <a:tailEnd/>
          </a:ln>
          <a:effectLst/>
        </p:spPr>
        <p:txBody>
          <a:bodyPr vert="horz" wrap="square" lIns="0" tIns="0" rIns="0" bIns="0" numCol="1" anchor="t" anchorCtr="0" compatLnSpc="1">
            <a:prstTxWarp prst="textNoShape">
              <a:avLst/>
            </a:prstTxWarp>
            <a:normAutofit/>
          </a:bodyPr>
          <a:lstStyle/>
          <a:p>
            <a:pPr marR="0" lvl="0" indent="0" algn="ctr" fontAlgn="base">
              <a:lnSpc>
                <a:spcPct val="100000"/>
              </a:lnSpc>
              <a:spcBef>
                <a:spcPct val="0"/>
              </a:spcBef>
              <a:spcAft>
                <a:spcPct val="0"/>
              </a:spcAft>
              <a:buClrTx/>
              <a:buSzTx/>
              <a:buFontTx/>
              <a:buNone/>
              <a:tabLst/>
              <a:defRPr/>
            </a:pPr>
            <a:r>
              <a:rPr lang="en-US" sz="2800" dirty="0">
                <a:solidFill>
                  <a:prstClr val="black">
                    <a:alpha val="20000"/>
                  </a:prstClr>
                </a:solidFill>
                <a:latin typeface="Times New Roman" pitchFamily="18" charset="0"/>
                <a:cs typeface="Arial" pitchFamily="34" charset="0"/>
              </a:rPr>
              <a:t>2. </a:t>
            </a:r>
            <a:r>
              <a:rPr lang="en-US" sz="2800" dirty="0" err="1">
                <a:solidFill>
                  <a:prstClr val="black">
                    <a:alpha val="20000"/>
                  </a:prstClr>
                </a:solidFill>
                <a:latin typeface="Times New Roman" pitchFamily="18" charset="0"/>
                <a:cs typeface="Arial" pitchFamily="34" charset="0"/>
              </a:rPr>
              <a:t>Thiết</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kế</a:t>
            </a:r>
            <a:endParaRPr lang="en-US" sz="2800" dirty="0">
              <a:solidFill>
                <a:prstClr val="black">
                  <a:alpha val="20000"/>
                </a:prstClr>
              </a:solidFill>
              <a:latin typeface="Times New Roman" pitchFamily="18" charset="0"/>
              <a:cs typeface="Arial" pitchFamily="34" charset="0"/>
            </a:endParaRPr>
          </a:p>
          <a:p>
            <a:pPr marR="0" lvl="0" indent="0" algn="ctr" fontAlgn="base">
              <a:lnSpc>
                <a:spcPct val="100000"/>
              </a:lnSpc>
              <a:spcBef>
                <a:spcPct val="0"/>
              </a:spcBef>
              <a:spcAft>
                <a:spcPct val="0"/>
              </a:spcAft>
              <a:buClrTx/>
              <a:buSzTx/>
              <a:buFontTx/>
              <a:buNone/>
              <a:tabLst/>
              <a:defRPr/>
            </a:pPr>
            <a:r>
              <a:rPr lang="en-US" sz="2800" dirty="0" err="1">
                <a:solidFill>
                  <a:prstClr val="black">
                    <a:alpha val="20000"/>
                  </a:prstClr>
                </a:solidFill>
                <a:latin typeface="Times New Roman" pitchFamily="18" charset="0"/>
                <a:cs typeface="Arial" pitchFamily="34" charset="0"/>
              </a:rPr>
              <a:t>Chuẩn</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đầu</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ra</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chương</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trình</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giáo</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dục</a:t>
            </a:r>
            <a:endParaRPr lang="en-US" sz="2800" dirty="0">
              <a:solidFill>
                <a:prstClr val="black">
                  <a:alpha val="20000"/>
                </a:prstClr>
              </a:solidFill>
              <a:latin typeface="Times New Roman" pitchFamily="18" charset="0"/>
              <a:cs typeface="Arial" pitchFamily="34" charset="0"/>
            </a:endParaRPr>
          </a:p>
        </p:txBody>
      </p:sp>
      <p:sp>
        <p:nvSpPr>
          <p:cNvPr id="9" name="AutoShape 3">
            <a:extLst>
              <a:ext uri="{FF2B5EF4-FFF2-40B4-BE49-F238E27FC236}">
                <a16:creationId xmlns:a16="http://schemas.microsoft.com/office/drawing/2014/main" id="{136AAD18-76F3-4170-B9B5-C278C890A0E8}"/>
              </a:ext>
            </a:extLst>
          </p:cNvPr>
          <p:cNvSpPr>
            <a:spLocks noChangeArrowheads="1"/>
          </p:cNvSpPr>
          <p:nvPr/>
        </p:nvSpPr>
        <p:spPr bwMode="auto">
          <a:xfrm>
            <a:off x="7259839" y="2063609"/>
            <a:ext cx="444500" cy="90488"/>
          </a:xfrm>
          <a:prstGeom prst="rightArrow">
            <a:avLst>
              <a:gd name="adj1" fmla="val 50000"/>
              <a:gd name="adj2" fmla="val 122806"/>
            </a:avLst>
          </a:prstGeom>
          <a:solidFill>
            <a:srgbClr val="FFFFFF"/>
          </a:solidFill>
          <a:ln w="63500" cmpd="thickThin">
            <a:solidFill>
              <a:srgbClr val="9BBB59"/>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Box 2">
            <a:extLst>
              <a:ext uri="{FF2B5EF4-FFF2-40B4-BE49-F238E27FC236}">
                <a16:creationId xmlns:a16="http://schemas.microsoft.com/office/drawing/2014/main" id="{0CA4702B-00C2-41D7-9F49-F4512DAEE18D}"/>
              </a:ext>
            </a:extLst>
          </p:cNvPr>
          <p:cNvSpPr txBox="1">
            <a:spLocks noChangeArrowheads="1"/>
          </p:cNvSpPr>
          <p:nvPr/>
        </p:nvSpPr>
        <p:spPr bwMode="auto">
          <a:xfrm>
            <a:off x="4861054" y="3820604"/>
            <a:ext cx="2197100" cy="1737360"/>
          </a:xfrm>
          <a:prstGeom prst="rect">
            <a:avLst/>
          </a:prstGeom>
          <a:solidFill>
            <a:schemeClr val="bg1">
              <a:lumMod val="85000"/>
            </a:schemeClr>
          </a:solidFill>
          <a:ln w="63500" cmpd="thickThin">
            <a:solidFill>
              <a:srgbClr val="9BBB59"/>
            </a:solidFill>
            <a:miter lim="800000"/>
            <a:headEnd/>
            <a:tailEnd/>
          </a:ln>
          <a:effectLst/>
        </p:spPr>
        <p:txBody>
          <a:bodyPr vert="horz" wrap="square" lIns="0" tIns="0" rIns="0" bIns="0" numCol="1" anchor="t" anchorCtr="0" compatLnSpc="1">
            <a:prstTxWarp prst="textNoShape">
              <a:avLst/>
            </a:prstTxWarp>
            <a:normAutofit/>
          </a:bodyPr>
          <a:lstStyle/>
          <a:p>
            <a:pPr marR="0" lvl="0" indent="0" algn="ctr" fontAlgn="base">
              <a:lnSpc>
                <a:spcPct val="100000"/>
              </a:lnSpc>
              <a:spcBef>
                <a:spcPct val="0"/>
              </a:spcBef>
              <a:spcAft>
                <a:spcPct val="0"/>
              </a:spcAft>
              <a:buClrTx/>
              <a:buSzTx/>
              <a:buFontTx/>
              <a:buNone/>
              <a:tabLst/>
              <a:defRPr/>
            </a:pPr>
            <a:r>
              <a:rPr lang="en-US" sz="2800" dirty="0">
                <a:solidFill>
                  <a:prstClr val="black">
                    <a:alpha val="20000"/>
                  </a:prstClr>
                </a:solidFill>
                <a:latin typeface="Times New Roman" pitchFamily="18" charset="0"/>
                <a:cs typeface="Arial" pitchFamily="34" charset="0"/>
              </a:rPr>
              <a:t>3. </a:t>
            </a:r>
            <a:r>
              <a:rPr lang="en-US" sz="2800" dirty="0" err="1">
                <a:solidFill>
                  <a:prstClr val="black">
                    <a:alpha val="20000"/>
                  </a:prstClr>
                </a:solidFill>
                <a:latin typeface="Times New Roman" pitchFamily="18" charset="0"/>
                <a:cs typeface="Arial" pitchFamily="34" charset="0"/>
              </a:rPr>
              <a:t>Thiết</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kế</a:t>
            </a:r>
            <a:endParaRPr lang="en-US" sz="2800" dirty="0">
              <a:solidFill>
                <a:prstClr val="black">
                  <a:alpha val="20000"/>
                </a:prstClr>
              </a:solidFill>
              <a:latin typeface="Times New Roman" pitchFamily="18" charset="0"/>
              <a:cs typeface="Arial" pitchFamily="34" charset="0"/>
            </a:endParaRPr>
          </a:p>
          <a:p>
            <a:pPr marR="0" lvl="0" indent="0" algn="ctr" fontAlgn="base">
              <a:lnSpc>
                <a:spcPct val="100000"/>
              </a:lnSpc>
              <a:spcBef>
                <a:spcPct val="0"/>
              </a:spcBef>
              <a:spcAft>
                <a:spcPct val="0"/>
              </a:spcAft>
              <a:buClrTx/>
              <a:buSzTx/>
              <a:buFontTx/>
              <a:buNone/>
              <a:tabLst/>
              <a:defRPr/>
            </a:pPr>
            <a:r>
              <a:rPr lang="en-US" sz="2800" dirty="0" err="1">
                <a:solidFill>
                  <a:prstClr val="black">
                    <a:alpha val="20000"/>
                  </a:prstClr>
                </a:solidFill>
                <a:latin typeface="Times New Roman" pitchFamily="18" charset="0"/>
                <a:cs typeface="Arial" pitchFamily="34" charset="0"/>
              </a:rPr>
              <a:t>Chương</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trình</a:t>
            </a:r>
            <a:endParaRPr lang="en-US" sz="2800" dirty="0">
              <a:solidFill>
                <a:prstClr val="black">
                  <a:alpha val="20000"/>
                </a:prstClr>
              </a:solidFill>
              <a:latin typeface="Times New Roman" pitchFamily="18" charset="0"/>
              <a:cs typeface="Arial" pitchFamily="34" charset="0"/>
            </a:endParaRPr>
          </a:p>
          <a:p>
            <a:pPr marR="0" lvl="0" indent="0" algn="ctr" fontAlgn="base">
              <a:lnSpc>
                <a:spcPct val="100000"/>
              </a:lnSpc>
              <a:spcBef>
                <a:spcPct val="0"/>
              </a:spcBef>
              <a:spcAft>
                <a:spcPct val="0"/>
              </a:spcAft>
              <a:buClrTx/>
              <a:buSzTx/>
              <a:buFontTx/>
              <a:buNone/>
              <a:tabLst/>
              <a:defRPr/>
            </a:pPr>
            <a:r>
              <a:rPr lang="en-US" sz="2800" dirty="0" err="1">
                <a:solidFill>
                  <a:prstClr val="black">
                    <a:alpha val="20000"/>
                  </a:prstClr>
                </a:solidFill>
                <a:latin typeface="Times New Roman" pitchFamily="18" charset="0"/>
                <a:cs typeface="Arial" pitchFamily="34" charset="0"/>
              </a:rPr>
              <a:t>Giáo</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dục</a:t>
            </a:r>
            <a:endParaRPr lang="en-US" sz="2800" dirty="0">
              <a:solidFill>
                <a:prstClr val="black">
                  <a:alpha val="20000"/>
                </a:prstClr>
              </a:solidFill>
              <a:latin typeface="Times New Roman" pitchFamily="18" charset="0"/>
              <a:cs typeface="Arial" pitchFamily="34" charset="0"/>
            </a:endParaRPr>
          </a:p>
        </p:txBody>
      </p:sp>
      <p:sp>
        <p:nvSpPr>
          <p:cNvPr id="11" name="AutoShape 3">
            <a:extLst>
              <a:ext uri="{FF2B5EF4-FFF2-40B4-BE49-F238E27FC236}">
                <a16:creationId xmlns:a16="http://schemas.microsoft.com/office/drawing/2014/main" id="{41E52861-23BF-4257-9201-FB2E4C9180B8}"/>
              </a:ext>
            </a:extLst>
          </p:cNvPr>
          <p:cNvSpPr>
            <a:spLocks noChangeArrowheads="1"/>
          </p:cNvSpPr>
          <p:nvPr/>
        </p:nvSpPr>
        <p:spPr bwMode="auto">
          <a:xfrm rot="5400000">
            <a:off x="2692382" y="3353825"/>
            <a:ext cx="444500" cy="90488"/>
          </a:xfrm>
          <a:prstGeom prst="rightArrow">
            <a:avLst>
              <a:gd name="adj1" fmla="val 50000"/>
              <a:gd name="adj2" fmla="val 122806"/>
            </a:avLst>
          </a:prstGeom>
          <a:solidFill>
            <a:srgbClr val="FFFFFF"/>
          </a:solidFill>
          <a:ln w="63500" cmpd="thickThin">
            <a:solidFill>
              <a:srgbClr val="9BBB59"/>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Box 2">
            <a:extLst>
              <a:ext uri="{FF2B5EF4-FFF2-40B4-BE49-F238E27FC236}">
                <a16:creationId xmlns:a16="http://schemas.microsoft.com/office/drawing/2014/main" id="{50AAD6B9-BE04-4190-A132-1715A82E0BDC}"/>
              </a:ext>
            </a:extLst>
          </p:cNvPr>
          <p:cNvSpPr txBox="1">
            <a:spLocks noChangeArrowheads="1"/>
          </p:cNvSpPr>
          <p:nvPr/>
        </p:nvSpPr>
        <p:spPr bwMode="auto">
          <a:xfrm>
            <a:off x="4861053" y="1240173"/>
            <a:ext cx="2197100" cy="1737360"/>
          </a:xfrm>
          <a:prstGeom prst="rect">
            <a:avLst/>
          </a:prstGeom>
          <a:solidFill>
            <a:schemeClr val="bg1">
              <a:lumMod val="85000"/>
            </a:schemeClr>
          </a:solidFill>
          <a:ln w="63500" cmpd="thickThin">
            <a:solidFill>
              <a:srgbClr val="9BBB59"/>
            </a:solidFill>
            <a:miter lim="800000"/>
            <a:headEnd/>
            <a:tailEnd/>
          </a:ln>
          <a:effectLst/>
        </p:spPr>
        <p:txBody>
          <a:bodyPr vert="horz" wrap="square" lIns="0" tIns="0" rIns="0" bIns="0" numCol="1" anchor="t" anchorCtr="0" compatLnSpc="1">
            <a:prstTxWarp prst="textNoShape">
              <a:avLst/>
            </a:prstTxWarp>
            <a:normAutofit/>
          </a:bodyPr>
          <a:lstStyle/>
          <a:p>
            <a:pPr algn="ctr" fontAlgn="base">
              <a:spcBef>
                <a:spcPct val="0"/>
              </a:spcBef>
              <a:spcAft>
                <a:spcPct val="0"/>
              </a:spcAft>
              <a:defRPr/>
            </a:pPr>
            <a:r>
              <a:rPr lang="en-US" sz="2800" dirty="0">
                <a:solidFill>
                  <a:prstClr val="black">
                    <a:alpha val="20000"/>
                  </a:prstClr>
                </a:solidFill>
                <a:latin typeface="Times New Roman" pitchFamily="18" charset="0"/>
                <a:cs typeface="Arial" pitchFamily="34" charset="0"/>
              </a:rPr>
              <a:t>4. </a:t>
            </a:r>
            <a:r>
              <a:rPr lang="en-US" sz="2800" dirty="0" err="1">
                <a:solidFill>
                  <a:prstClr val="black">
                    <a:alpha val="20000"/>
                  </a:prstClr>
                </a:solidFill>
                <a:latin typeface="Times New Roman" pitchFamily="18" charset="0"/>
                <a:cs typeface="Arial" pitchFamily="34" charset="0"/>
              </a:rPr>
              <a:t>Thiết</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kế</a:t>
            </a:r>
            <a:endParaRPr lang="en-US" sz="2800" dirty="0">
              <a:solidFill>
                <a:prstClr val="black">
                  <a:alpha val="20000"/>
                </a:prstClr>
              </a:solidFill>
              <a:latin typeface="Times New Roman" pitchFamily="18" charset="0"/>
              <a:cs typeface="Arial" pitchFamily="34" charset="0"/>
            </a:endParaRPr>
          </a:p>
          <a:p>
            <a:pPr algn="ctr" fontAlgn="base">
              <a:spcBef>
                <a:spcPct val="0"/>
              </a:spcBef>
              <a:spcAft>
                <a:spcPct val="0"/>
              </a:spcAft>
              <a:defRPr/>
            </a:pPr>
            <a:r>
              <a:rPr lang="en-US" sz="2800" dirty="0" err="1">
                <a:solidFill>
                  <a:prstClr val="black">
                    <a:alpha val="20000"/>
                  </a:prstClr>
                </a:solidFill>
                <a:latin typeface="Times New Roman" pitchFamily="18" charset="0"/>
                <a:cs typeface="Arial" pitchFamily="34" charset="0"/>
              </a:rPr>
              <a:t>Mục</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tiêu</a:t>
            </a:r>
            <a:endParaRPr lang="en-US" sz="2800" dirty="0">
              <a:solidFill>
                <a:prstClr val="black">
                  <a:alpha val="20000"/>
                </a:prstClr>
              </a:solidFill>
              <a:latin typeface="Times New Roman" pitchFamily="18" charset="0"/>
              <a:cs typeface="Arial" pitchFamily="34" charset="0"/>
            </a:endParaRPr>
          </a:p>
          <a:p>
            <a:pPr algn="ctr" fontAlgn="base">
              <a:spcBef>
                <a:spcPct val="0"/>
              </a:spcBef>
              <a:spcAft>
                <a:spcPct val="0"/>
              </a:spcAft>
              <a:defRPr/>
            </a:pPr>
            <a:r>
              <a:rPr lang="en-US" sz="2800" dirty="0" err="1">
                <a:solidFill>
                  <a:prstClr val="black">
                    <a:alpha val="20000"/>
                  </a:prstClr>
                </a:solidFill>
                <a:latin typeface="Times New Roman" pitchFamily="18" charset="0"/>
                <a:cs typeface="Arial" pitchFamily="34" charset="0"/>
              </a:rPr>
              <a:t>môn</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học</a:t>
            </a:r>
            <a:endParaRPr lang="en-US" sz="2800" dirty="0">
              <a:solidFill>
                <a:prstClr val="black">
                  <a:alpha val="20000"/>
                </a:prstClr>
              </a:solidFill>
              <a:latin typeface="Times New Roman" pitchFamily="18" charset="0"/>
              <a:cs typeface="Arial" pitchFamily="34" charset="0"/>
            </a:endParaRPr>
          </a:p>
        </p:txBody>
      </p:sp>
      <p:sp>
        <p:nvSpPr>
          <p:cNvPr id="13" name="AutoShape 3">
            <a:extLst>
              <a:ext uri="{FF2B5EF4-FFF2-40B4-BE49-F238E27FC236}">
                <a16:creationId xmlns:a16="http://schemas.microsoft.com/office/drawing/2014/main" id="{0719F47D-B226-44BF-A742-3CBCBEC83176}"/>
              </a:ext>
            </a:extLst>
          </p:cNvPr>
          <p:cNvSpPr>
            <a:spLocks noChangeArrowheads="1"/>
          </p:cNvSpPr>
          <p:nvPr/>
        </p:nvSpPr>
        <p:spPr bwMode="auto">
          <a:xfrm>
            <a:off x="4214868" y="4644040"/>
            <a:ext cx="444500" cy="90488"/>
          </a:xfrm>
          <a:prstGeom prst="rightArrow">
            <a:avLst>
              <a:gd name="adj1" fmla="val 50000"/>
              <a:gd name="adj2" fmla="val 122806"/>
            </a:avLst>
          </a:prstGeom>
          <a:solidFill>
            <a:srgbClr val="FFFFFF"/>
          </a:solidFill>
          <a:ln w="63500" cmpd="thickThin">
            <a:solidFill>
              <a:srgbClr val="9BBB59"/>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Box 2">
            <a:extLst>
              <a:ext uri="{FF2B5EF4-FFF2-40B4-BE49-F238E27FC236}">
                <a16:creationId xmlns:a16="http://schemas.microsoft.com/office/drawing/2014/main" id="{C3FF7CD4-58A5-4001-9BBC-4E6FC3BE383C}"/>
              </a:ext>
            </a:extLst>
          </p:cNvPr>
          <p:cNvSpPr txBox="1">
            <a:spLocks noChangeArrowheads="1"/>
          </p:cNvSpPr>
          <p:nvPr/>
        </p:nvSpPr>
        <p:spPr bwMode="auto">
          <a:xfrm>
            <a:off x="7906024" y="3820604"/>
            <a:ext cx="2197100" cy="1737360"/>
          </a:xfrm>
          <a:prstGeom prst="rect">
            <a:avLst/>
          </a:prstGeom>
          <a:solidFill>
            <a:srgbClr val="FFFFFF"/>
          </a:solidFill>
          <a:ln w="63500" cmpd="thickThin">
            <a:solidFill>
              <a:srgbClr val="9BBB59"/>
            </a:solidFill>
            <a:miter lim="800000"/>
            <a:headEnd/>
            <a:tailEnd/>
          </a:ln>
          <a:effectLst/>
        </p:spPr>
        <p:txBody>
          <a:bodyPr vert="horz" wrap="square" lIns="0" tIns="0" rIns="0" bIns="0" numCol="1"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New Roman" pitchFamily="18" charset="0"/>
                <a:ea typeface="+mn-ea"/>
                <a:cs typeface="Arial" pitchFamily="34" charset="0"/>
              </a:rPr>
              <a:t>6. </a:t>
            </a:r>
            <a:r>
              <a:rPr kumimoji="0" lang="en-US" sz="3200" b="0" i="0" u="none" strike="noStrike" kern="1200" cap="none" spc="0" normalizeH="0" baseline="0" noProof="0" dirty="0" err="1">
                <a:ln>
                  <a:noFill/>
                </a:ln>
                <a:solidFill>
                  <a:srgbClr val="FF0000"/>
                </a:solidFill>
                <a:effectLst/>
                <a:uLnTx/>
                <a:uFillTx/>
                <a:latin typeface="Times New Roman" pitchFamily="18" charset="0"/>
                <a:ea typeface="+mn-ea"/>
                <a:cs typeface="Arial" pitchFamily="34" charset="0"/>
              </a:rPr>
              <a:t>Thiết</a:t>
            </a:r>
            <a:r>
              <a:rPr kumimoji="0" lang="en-US" sz="3200" b="0" i="0" u="none" strike="noStrike" kern="1200" cap="none" spc="0" normalizeH="0" baseline="0" noProof="0" dirty="0">
                <a:ln>
                  <a:noFill/>
                </a:ln>
                <a:solidFill>
                  <a:srgbClr val="FF0000"/>
                </a:solidFill>
                <a:effectLst/>
                <a:uLnTx/>
                <a:uFillTx/>
                <a:latin typeface="Times New Roman" pitchFamily="18" charset="0"/>
                <a:ea typeface="+mn-ea"/>
                <a:cs typeface="Arial" pitchFamily="34" charset="0"/>
              </a:rPr>
              <a:t> </a:t>
            </a:r>
            <a:r>
              <a:rPr kumimoji="0" lang="en-US" sz="3200" b="0" i="0" u="none" strike="noStrike" kern="1200" cap="none" spc="0" normalizeH="0" baseline="0" noProof="0" dirty="0" err="1">
                <a:ln>
                  <a:noFill/>
                </a:ln>
                <a:solidFill>
                  <a:srgbClr val="FF0000"/>
                </a:solidFill>
                <a:effectLst/>
                <a:uLnTx/>
                <a:uFillTx/>
                <a:latin typeface="Times New Roman" pitchFamily="18" charset="0"/>
                <a:ea typeface="+mn-ea"/>
                <a:cs typeface="Arial" pitchFamily="34" charset="0"/>
              </a:rPr>
              <a:t>kế</a:t>
            </a:r>
            <a:endParaRPr kumimoji="0" lang="en-US" sz="3200" b="0" i="0" u="none" strike="noStrike" kern="1200" cap="none" spc="0" normalizeH="0" baseline="0" noProof="0" dirty="0">
              <a:ln>
                <a:noFill/>
              </a:ln>
              <a:solidFill>
                <a:srgbClr val="FF0000"/>
              </a:solidFill>
              <a:effectLst/>
              <a:uLnTx/>
              <a:uFillTx/>
              <a:latin typeface="Times New Roman" pitchFamily="18" charset="0"/>
              <a:ea typeface="+mn-ea"/>
              <a:cs typeface="Arial"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err="1">
                <a:ln>
                  <a:noFill/>
                </a:ln>
                <a:solidFill>
                  <a:srgbClr val="FF0000"/>
                </a:solidFill>
                <a:effectLst/>
                <a:uLnTx/>
                <a:uFillTx/>
                <a:latin typeface="Times New Roman" pitchFamily="18" charset="0"/>
                <a:ea typeface="+mn-ea"/>
                <a:cs typeface="Arial" pitchFamily="34" charset="0"/>
              </a:rPr>
              <a:t>Ngân</a:t>
            </a:r>
            <a:r>
              <a:rPr kumimoji="0" lang="en-US" sz="3200" b="0" i="0" u="none" strike="noStrike" kern="1200" cap="none" spc="0" normalizeH="0" baseline="0" noProof="0" dirty="0">
                <a:ln>
                  <a:noFill/>
                </a:ln>
                <a:solidFill>
                  <a:srgbClr val="FF0000"/>
                </a:solidFill>
                <a:effectLst/>
                <a:uLnTx/>
                <a:uFillTx/>
                <a:latin typeface="Times New Roman" pitchFamily="18" charset="0"/>
                <a:ea typeface="+mn-ea"/>
                <a:cs typeface="Arial" pitchFamily="34" charset="0"/>
              </a:rPr>
              <a:t> </a:t>
            </a:r>
            <a:r>
              <a:rPr kumimoji="0" lang="en-US" sz="3200" b="0" i="0" u="none" strike="noStrike" kern="1200" cap="none" spc="0" normalizeH="0" baseline="0" noProof="0" dirty="0" err="1">
                <a:ln>
                  <a:noFill/>
                </a:ln>
                <a:solidFill>
                  <a:srgbClr val="FF0000"/>
                </a:solidFill>
                <a:effectLst/>
                <a:uLnTx/>
                <a:uFillTx/>
                <a:latin typeface="Times New Roman" pitchFamily="18" charset="0"/>
                <a:ea typeface="+mn-ea"/>
                <a:cs typeface="Arial" pitchFamily="34" charset="0"/>
              </a:rPr>
              <a:t>hàng</a:t>
            </a:r>
            <a:r>
              <a:rPr kumimoji="0" lang="en-US" sz="3200" b="0" i="0" u="none" strike="noStrike" kern="1200" cap="none" spc="0" normalizeH="0" baseline="0" noProof="0" dirty="0">
                <a:ln>
                  <a:noFill/>
                </a:ln>
                <a:solidFill>
                  <a:srgbClr val="FF0000"/>
                </a:solidFill>
                <a:effectLst/>
                <a:uLnTx/>
                <a:uFillTx/>
                <a:latin typeface="Times New Roman" pitchFamily="18" charset="0"/>
                <a:ea typeface="+mn-ea"/>
                <a:cs typeface="Arial" pitchFamily="34" charset="0"/>
              </a:rPr>
              <a:t> </a:t>
            </a:r>
            <a:r>
              <a:rPr kumimoji="0" lang="en-US" sz="3200" b="0" i="0" u="none" strike="noStrike" kern="1200" cap="none" spc="0" normalizeH="0" baseline="0" noProof="0" dirty="0" err="1">
                <a:ln>
                  <a:noFill/>
                </a:ln>
                <a:solidFill>
                  <a:srgbClr val="FF0000"/>
                </a:solidFill>
                <a:effectLst/>
                <a:uLnTx/>
                <a:uFillTx/>
                <a:latin typeface="Times New Roman" pitchFamily="18" charset="0"/>
                <a:ea typeface="+mn-ea"/>
                <a:cs typeface="Arial" pitchFamily="34" charset="0"/>
              </a:rPr>
              <a:t>câu</a:t>
            </a:r>
            <a:r>
              <a:rPr kumimoji="0" lang="en-US" sz="3200" b="0" i="0" u="none" strike="noStrike" kern="1200" cap="none" spc="0" normalizeH="0" baseline="0" noProof="0" dirty="0">
                <a:ln>
                  <a:noFill/>
                </a:ln>
                <a:solidFill>
                  <a:srgbClr val="FF0000"/>
                </a:solidFill>
                <a:effectLst/>
                <a:uLnTx/>
                <a:uFillTx/>
                <a:latin typeface="Times New Roman" pitchFamily="18" charset="0"/>
                <a:ea typeface="+mn-ea"/>
                <a:cs typeface="Arial" pitchFamily="34" charset="0"/>
              </a:rPr>
              <a:t> </a:t>
            </a:r>
            <a:r>
              <a:rPr kumimoji="0" lang="en-US" sz="3200" b="0" i="0" u="none" strike="noStrike" kern="1200" cap="none" spc="0" normalizeH="0" baseline="0" noProof="0" dirty="0" err="1">
                <a:ln>
                  <a:noFill/>
                </a:ln>
                <a:solidFill>
                  <a:srgbClr val="FF0000"/>
                </a:solidFill>
                <a:effectLst/>
                <a:uLnTx/>
                <a:uFillTx/>
                <a:latin typeface="Times New Roman" pitchFamily="18" charset="0"/>
                <a:ea typeface="+mn-ea"/>
                <a:cs typeface="Arial" pitchFamily="34" charset="0"/>
              </a:rPr>
              <a:t>hỏi</a:t>
            </a:r>
            <a:endParaRPr kumimoji="0" lang="en-US" sz="3200" b="0" i="0" u="none" strike="noStrike" kern="1200" cap="none" spc="0" normalizeH="0" baseline="0" noProof="0" dirty="0">
              <a:ln>
                <a:noFill/>
              </a:ln>
              <a:solidFill>
                <a:srgbClr val="FF0000"/>
              </a:solidFill>
              <a:effectLst/>
              <a:uLnTx/>
              <a:uFillTx/>
              <a:latin typeface="Arial" pitchFamily="34" charset="0"/>
              <a:ea typeface="+mn-ea"/>
              <a:cs typeface="Arial" pitchFamily="34" charset="0"/>
            </a:endParaRPr>
          </a:p>
        </p:txBody>
      </p:sp>
      <p:sp>
        <p:nvSpPr>
          <p:cNvPr id="15" name="Text Box 2">
            <a:extLst>
              <a:ext uri="{FF2B5EF4-FFF2-40B4-BE49-F238E27FC236}">
                <a16:creationId xmlns:a16="http://schemas.microsoft.com/office/drawing/2014/main" id="{281C3930-E92F-40AA-A63B-B0C83453C38D}"/>
              </a:ext>
            </a:extLst>
          </p:cNvPr>
          <p:cNvSpPr txBox="1">
            <a:spLocks noChangeArrowheads="1"/>
          </p:cNvSpPr>
          <p:nvPr/>
        </p:nvSpPr>
        <p:spPr bwMode="auto">
          <a:xfrm>
            <a:off x="7906024" y="1240173"/>
            <a:ext cx="2197100" cy="1737360"/>
          </a:xfrm>
          <a:prstGeom prst="rect">
            <a:avLst/>
          </a:prstGeom>
          <a:solidFill>
            <a:schemeClr val="bg1">
              <a:lumMod val="85000"/>
            </a:schemeClr>
          </a:solidFill>
          <a:ln w="63500" cmpd="thickThin">
            <a:solidFill>
              <a:srgbClr val="9BBB59"/>
            </a:solidFill>
            <a:miter lim="800000"/>
            <a:headEnd/>
            <a:tailEnd/>
          </a:ln>
          <a:effectLst/>
        </p:spPr>
        <p:txBody>
          <a:bodyPr vert="horz" wrap="square" lIns="0" tIns="0" rIns="0" bIns="0" numCol="1" anchor="t" anchorCtr="0" compatLnSpc="1">
            <a:prstTxWarp prst="textNoShape">
              <a:avLst/>
            </a:prstTxWarp>
            <a:normAutofit/>
          </a:bodyPr>
          <a:lstStyle/>
          <a:p>
            <a:pPr marR="0" lvl="0" indent="0" algn="ctr" fontAlgn="base">
              <a:lnSpc>
                <a:spcPct val="100000"/>
              </a:lnSpc>
              <a:spcBef>
                <a:spcPct val="0"/>
              </a:spcBef>
              <a:spcAft>
                <a:spcPct val="0"/>
              </a:spcAft>
              <a:buClrTx/>
              <a:buSzTx/>
              <a:buFontTx/>
              <a:buNone/>
              <a:tabLst/>
              <a:defRPr/>
            </a:pPr>
            <a:r>
              <a:rPr lang="en-US" sz="2800" dirty="0">
                <a:solidFill>
                  <a:prstClr val="black">
                    <a:alpha val="20000"/>
                  </a:prstClr>
                </a:solidFill>
                <a:latin typeface="Times New Roman" pitchFamily="18" charset="0"/>
                <a:cs typeface="Arial" pitchFamily="34" charset="0"/>
              </a:rPr>
              <a:t>5. </a:t>
            </a:r>
            <a:r>
              <a:rPr lang="en-US" sz="2800" dirty="0" err="1">
                <a:solidFill>
                  <a:prstClr val="black">
                    <a:alpha val="20000"/>
                  </a:prstClr>
                </a:solidFill>
                <a:latin typeface="Times New Roman" pitchFamily="18" charset="0"/>
                <a:cs typeface="Arial" pitchFamily="34" charset="0"/>
              </a:rPr>
              <a:t>Thiết</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kế</a:t>
            </a:r>
            <a:endParaRPr lang="en-US" sz="2800" dirty="0">
              <a:solidFill>
                <a:prstClr val="black">
                  <a:alpha val="20000"/>
                </a:prstClr>
              </a:solidFill>
              <a:latin typeface="Times New Roman" pitchFamily="18" charset="0"/>
              <a:cs typeface="Arial" pitchFamily="34" charset="0"/>
            </a:endParaRPr>
          </a:p>
          <a:p>
            <a:pPr marR="0" lvl="0" indent="0" algn="ctr" fontAlgn="base">
              <a:lnSpc>
                <a:spcPct val="100000"/>
              </a:lnSpc>
              <a:spcBef>
                <a:spcPct val="0"/>
              </a:spcBef>
              <a:spcAft>
                <a:spcPct val="0"/>
              </a:spcAft>
              <a:buClrTx/>
              <a:buSzTx/>
              <a:buFontTx/>
              <a:buNone/>
              <a:tabLst/>
              <a:defRPr/>
            </a:pPr>
            <a:r>
              <a:rPr lang="en-US" sz="2800" dirty="0" err="1">
                <a:solidFill>
                  <a:prstClr val="black">
                    <a:alpha val="20000"/>
                  </a:prstClr>
                </a:solidFill>
                <a:latin typeface="Times New Roman" pitchFamily="18" charset="0"/>
                <a:cs typeface="Arial" pitchFamily="34" charset="0"/>
              </a:rPr>
              <a:t>Chuẩn</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đầu</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ra</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môn</a:t>
            </a:r>
            <a:r>
              <a:rPr lang="en-US" sz="2800" dirty="0">
                <a:solidFill>
                  <a:prstClr val="black">
                    <a:alpha val="20000"/>
                  </a:prstClr>
                </a:solidFill>
                <a:latin typeface="Times New Roman" pitchFamily="18" charset="0"/>
                <a:cs typeface="Arial" pitchFamily="34" charset="0"/>
              </a:rPr>
              <a:t> </a:t>
            </a:r>
            <a:r>
              <a:rPr lang="en-US" sz="2800" dirty="0" err="1">
                <a:solidFill>
                  <a:prstClr val="black">
                    <a:alpha val="20000"/>
                  </a:prstClr>
                </a:solidFill>
                <a:latin typeface="Times New Roman" pitchFamily="18" charset="0"/>
                <a:cs typeface="Arial" pitchFamily="34" charset="0"/>
              </a:rPr>
              <a:t>học</a:t>
            </a:r>
            <a:endParaRPr lang="en-US" sz="2800" dirty="0">
              <a:solidFill>
                <a:prstClr val="black">
                  <a:alpha val="20000"/>
                </a:prstClr>
              </a:solidFill>
              <a:latin typeface="Times New Roman" pitchFamily="18" charset="0"/>
              <a:cs typeface="Arial" pitchFamily="34" charset="0"/>
            </a:endParaRPr>
          </a:p>
        </p:txBody>
      </p:sp>
      <p:sp>
        <p:nvSpPr>
          <p:cNvPr id="16" name="AutoShape 3">
            <a:extLst>
              <a:ext uri="{FF2B5EF4-FFF2-40B4-BE49-F238E27FC236}">
                <a16:creationId xmlns:a16="http://schemas.microsoft.com/office/drawing/2014/main" id="{78B52CA7-4787-4F49-9413-6C684A56A357}"/>
              </a:ext>
            </a:extLst>
          </p:cNvPr>
          <p:cNvSpPr>
            <a:spLocks noChangeArrowheads="1"/>
          </p:cNvSpPr>
          <p:nvPr/>
        </p:nvSpPr>
        <p:spPr bwMode="auto">
          <a:xfrm rot="5400000">
            <a:off x="8782324" y="3353825"/>
            <a:ext cx="444500" cy="90488"/>
          </a:xfrm>
          <a:prstGeom prst="rightArrow">
            <a:avLst>
              <a:gd name="adj1" fmla="val 50000"/>
              <a:gd name="adj2" fmla="val 122806"/>
            </a:avLst>
          </a:prstGeom>
          <a:solidFill>
            <a:srgbClr val="FFFFFF"/>
          </a:solidFill>
          <a:ln w="63500" cmpd="thickThin">
            <a:solidFill>
              <a:srgbClr val="9BBB59"/>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27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FB2E2B-C2A8-23F0-0CB1-86888C08A0B3}"/>
              </a:ext>
            </a:extLst>
          </p:cNvPr>
          <p:cNvSpPr txBox="1"/>
          <p:nvPr/>
        </p:nvSpPr>
        <p:spPr>
          <a:xfrm>
            <a:off x="479918" y="915786"/>
            <a:ext cx="10984106" cy="2985433"/>
          </a:xfrm>
          <a:prstGeom prst="rect">
            <a:avLst/>
          </a:prstGeom>
          <a:noFill/>
        </p:spPr>
        <p:txBody>
          <a:bodyPr wrap="square">
            <a:spAutoFit/>
          </a:bodyPr>
          <a:lstStyle/>
          <a:p>
            <a:pPr marL="0" marR="0" lvl="0" indent="0" algn="just" defTabSz="914400" rtl="0" eaLnBrk="1" fontAlgn="auto" latinLnBrk="0" hangingPunct="1">
              <a:lnSpc>
                <a:spcPct val="100000"/>
              </a:lnSpc>
              <a:spcBef>
                <a:spcPts val="600"/>
              </a:spcBef>
              <a:spcAft>
                <a:spcPts val="600"/>
              </a:spcAft>
              <a:buClrTx/>
              <a:buSzTx/>
              <a:buFontTx/>
              <a:buNone/>
              <a:tabLst/>
              <a:defRPr/>
            </a:pP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Căn</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cứ</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vào</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các</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thành</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phần</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năng</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lực</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đã</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chọn</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tiến</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hành</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lựa</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chọn</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nội</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dung</a:t>
            </a:r>
          </a:p>
          <a:p>
            <a:pPr lvl="0">
              <a:spcBef>
                <a:spcPts val="600"/>
              </a:spcBef>
              <a:spcAft>
                <a:spcPts val="600"/>
              </a:spcAft>
              <a:defRPr/>
            </a:pP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Với</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mỗi</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chỉ</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báo</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cốt</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lõi</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đã</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lựa</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chọn</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mức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độ</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đáp</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ứng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chuẩn</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đầu</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ra</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đã</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xác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định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của</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chỉ</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báo</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đó</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tìm</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nội</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dung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kiến</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thức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kĩ</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năng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ở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môn</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sao</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cho</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kiến</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thức</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kĩ</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năng</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đó</a:t>
            </a:r>
            <a:r>
              <a:rPr lang="en-US" sz="24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phản</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ánh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tốt</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nhất</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chỉ</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báo</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mức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độ</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đáp</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ứng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chuẩn</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đầu</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ra</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của</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chỉ</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báo</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đó</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để</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đưa</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vào</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bối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cảnh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ý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nghĩa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của</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đề</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đánh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giá</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Q</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uy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trình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lựa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chọn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nội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dung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kiến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thức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kĩ</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năng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bối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cảnh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ý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nghĩa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của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đề</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đánh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giá</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endParaRPr>
          </a:p>
        </p:txBody>
      </p:sp>
      <p:graphicFrame>
        <p:nvGraphicFramePr>
          <p:cNvPr id="5" name="Diagram 4">
            <a:extLst>
              <a:ext uri="{FF2B5EF4-FFF2-40B4-BE49-F238E27FC236}">
                <a16:creationId xmlns:a16="http://schemas.microsoft.com/office/drawing/2014/main" id="{2018489B-0EB5-84EF-D3F2-4AAF18ADCD6E}"/>
              </a:ext>
            </a:extLst>
          </p:cNvPr>
          <p:cNvGraphicFramePr/>
          <p:nvPr/>
        </p:nvGraphicFramePr>
        <p:xfrm>
          <a:off x="479919" y="3766748"/>
          <a:ext cx="10984105" cy="2048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6AD9DA3-C35C-32E1-CF93-993F4B134FF5}"/>
              </a:ext>
            </a:extLst>
          </p:cNvPr>
          <p:cNvSpPr>
            <a:spLocks noGrp="1"/>
          </p:cNvSpPr>
          <p:nvPr>
            <p:ph type="title"/>
          </p:nvPr>
        </p:nvSpPr>
        <p:spPr>
          <a:xfrm>
            <a:off x="838200" y="405582"/>
            <a:ext cx="10515600" cy="535531"/>
          </a:xfrm>
        </p:spPr>
        <p:txBody>
          <a:bodyPr>
            <a:spAutoFit/>
          </a:bodyPr>
          <a:lstStyle/>
          <a:p>
            <a:r>
              <a:rPr lang="en-US" sz="3200" b="1" dirty="0">
                <a:latin typeface="Times New Roman" pitchFamily="18" charset="0"/>
                <a:cs typeface="Times New Roman" pitchFamily="18" charset="0"/>
              </a:rPr>
              <a:t>a. </a:t>
            </a:r>
            <a:r>
              <a:rPr lang="nl-NL" sz="3200" b="1" dirty="0">
                <a:latin typeface="Times New Roman"/>
                <a:ea typeface="Calibri"/>
                <a:cs typeface="Times New Roman"/>
              </a:rPr>
              <a:t> Quy trình thiết kế câu hỏi đánh giá năng lực</a:t>
            </a:r>
            <a:endParaRPr lang="en-US" sz="3200" dirty="0"/>
          </a:p>
        </p:txBody>
      </p:sp>
    </p:spTree>
    <p:extLst>
      <p:ext uri="{BB962C8B-B14F-4D97-AF65-F5344CB8AC3E}">
        <p14:creationId xmlns:p14="http://schemas.microsoft.com/office/powerpoint/2010/main" val="2597747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A01A-68A4-95A9-9000-A2656BB5A618}"/>
              </a:ext>
            </a:extLst>
          </p:cNvPr>
          <p:cNvSpPr>
            <a:spLocks noGrp="1"/>
          </p:cNvSpPr>
          <p:nvPr>
            <p:ph type="title"/>
          </p:nvPr>
        </p:nvSpPr>
        <p:spPr>
          <a:xfrm>
            <a:off x="638881" y="774507"/>
            <a:ext cx="4240547" cy="535531"/>
          </a:xfrm>
        </p:spPr>
        <p:txBody>
          <a:bodyPr vert="horz" lIns="91440" tIns="45720" rIns="91440" bIns="45720" rtlCol="0" anchor="ctr">
            <a:spAutoFit/>
          </a:bodyPr>
          <a:lstStyle/>
          <a:p>
            <a:pPr algn="ctr"/>
            <a:r>
              <a:rPr lang="en-US" sz="3200" kern="1200" dirty="0" err="1">
                <a:solidFill>
                  <a:schemeClr val="tx1"/>
                </a:solidFill>
                <a:latin typeface="Times New Roman" panose="02020603050405020304" pitchFamily="18" charset="0"/>
                <a:cs typeface="Times New Roman" panose="02020603050405020304" pitchFamily="18" charset="0"/>
              </a:rPr>
              <a:t>Ví</a:t>
            </a:r>
            <a:r>
              <a:rPr lang="en-US" sz="3200" kern="1200" dirty="0">
                <a:solidFill>
                  <a:schemeClr val="tx1"/>
                </a:solidFill>
                <a:latin typeface="Times New Roman" panose="02020603050405020304" pitchFamily="18" charset="0"/>
                <a:cs typeface="Times New Roman" panose="02020603050405020304" pitchFamily="18" charset="0"/>
              </a:rPr>
              <a:t> </a:t>
            </a:r>
            <a:r>
              <a:rPr lang="en-US" sz="3200" kern="1200" dirty="0" err="1">
                <a:solidFill>
                  <a:schemeClr val="tx1"/>
                </a:solidFill>
                <a:latin typeface="Times New Roman" panose="02020603050405020304" pitchFamily="18" charset="0"/>
                <a:cs typeface="Times New Roman" panose="02020603050405020304" pitchFamily="18" charset="0"/>
              </a:rPr>
              <a:t>dụ</a:t>
            </a:r>
            <a:r>
              <a:rPr lang="en-US" sz="3200" kern="1200" dirty="0">
                <a:solidFill>
                  <a:schemeClr val="tx1"/>
                </a:solidFill>
                <a:latin typeface="Times New Roman" panose="02020603050405020304" pitchFamily="18" charset="0"/>
                <a:cs typeface="Times New Roman" panose="02020603050405020304" pitchFamily="18" charset="0"/>
              </a:rPr>
              <a:t> </a:t>
            </a:r>
            <a:r>
              <a:rPr lang="en-US" sz="3200" kern="1200" dirty="0" err="1">
                <a:solidFill>
                  <a:schemeClr val="tx1"/>
                </a:solidFill>
                <a:latin typeface="Times New Roman" panose="02020603050405020304" pitchFamily="18" charset="0"/>
                <a:cs typeface="Times New Roman" panose="02020603050405020304" pitchFamily="18" charset="0"/>
              </a:rPr>
              <a:t>về</a:t>
            </a:r>
            <a:r>
              <a:rPr lang="en-US" sz="3200" kern="1200" dirty="0">
                <a:solidFill>
                  <a:schemeClr val="tx1"/>
                </a:solidFill>
                <a:latin typeface="Times New Roman" panose="02020603050405020304" pitchFamily="18" charset="0"/>
                <a:cs typeface="Times New Roman" panose="02020603050405020304" pitchFamily="18" charset="0"/>
              </a:rPr>
              <a:t> </a:t>
            </a:r>
            <a:r>
              <a:rPr lang="en-US" sz="3200" kern="1200" dirty="0" err="1">
                <a:solidFill>
                  <a:schemeClr val="tx1"/>
                </a:solidFill>
                <a:latin typeface="Times New Roman" panose="02020603050405020304" pitchFamily="18" charset="0"/>
                <a:cs typeface="Times New Roman" panose="02020603050405020304" pitchFamily="18" charset="0"/>
              </a:rPr>
              <a:t>Chuẩn</a:t>
            </a:r>
            <a:r>
              <a:rPr lang="en-US" sz="3200" kern="1200" dirty="0">
                <a:solidFill>
                  <a:schemeClr val="tx1"/>
                </a:solidFill>
                <a:latin typeface="Times New Roman" panose="02020603050405020304" pitchFamily="18" charset="0"/>
                <a:cs typeface="Times New Roman" panose="02020603050405020304" pitchFamily="18" charset="0"/>
              </a:rPr>
              <a:t> </a:t>
            </a:r>
            <a:r>
              <a:rPr lang="en-US" sz="3200" kern="1200" dirty="0" err="1">
                <a:solidFill>
                  <a:schemeClr val="tx1"/>
                </a:solidFill>
                <a:latin typeface="Times New Roman" panose="02020603050405020304" pitchFamily="18" charset="0"/>
                <a:cs typeface="Times New Roman" panose="02020603050405020304" pitchFamily="18" charset="0"/>
              </a:rPr>
              <a:t>đánh</a:t>
            </a:r>
            <a:r>
              <a:rPr lang="en-US" sz="3200" kern="1200" dirty="0">
                <a:solidFill>
                  <a:schemeClr val="tx1"/>
                </a:solidFill>
                <a:latin typeface="Times New Roman" panose="02020603050405020304" pitchFamily="18" charset="0"/>
                <a:cs typeface="Times New Roman" panose="02020603050405020304" pitchFamily="18" charset="0"/>
              </a:rPr>
              <a:t> </a:t>
            </a:r>
            <a:r>
              <a:rPr lang="en-US" sz="3200" kern="1200" dirty="0" err="1">
                <a:solidFill>
                  <a:schemeClr val="tx1"/>
                </a:solidFill>
                <a:latin typeface="Times New Roman" panose="02020603050405020304" pitchFamily="18" charset="0"/>
                <a:cs typeface="Times New Roman" panose="02020603050405020304" pitchFamily="18" charset="0"/>
              </a:rPr>
              <a:t>giá</a:t>
            </a:r>
            <a:endParaRPr lang="en-US" sz="3200" kern="1200"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597788A-EB41-D2E2-636B-653879E9D00F}"/>
              </a:ext>
            </a:extLst>
          </p:cNvPr>
          <p:cNvGraphicFramePr>
            <a:graphicFrameLocks noGrp="1"/>
          </p:cNvGraphicFramePr>
          <p:nvPr/>
        </p:nvGraphicFramePr>
        <p:xfrm>
          <a:off x="489758" y="1446665"/>
          <a:ext cx="11050601" cy="3835906"/>
        </p:xfrm>
        <a:graphic>
          <a:graphicData uri="http://schemas.openxmlformats.org/drawingml/2006/table">
            <a:tbl>
              <a:tblPr firstRow="1" firstCol="1" bandRow="1">
                <a:noFill/>
                <a:tableStyleId>{5C22544A-7EE6-4342-B048-85BDC9FD1C3A}</a:tableStyleId>
              </a:tblPr>
              <a:tblGrid>
                <a:gridCol w="1396561">
                  <a:extLst>
                    <a:ext uri="{9D8B030D-6E8A-4147-A177-3AD203B41FA5}">
                      <a16:colId xmlns:a16="http://schemas.microsoft.com/office/drawing/2014/main" val="1267178433"/>
                    </a:ext>
                  </a:extLst>
                </a:gridCol>
                <a:gridCol w="1397615">
                  <a:extLst>
                    <a:ext uri="{9D8B030D-6E8A-4147-A177-3AD203B41FA5}">
                      <a16:colId xmlns:a16="http://schemas.microsoft.com/office/drawing/2014/main" val="4108012728"/>
                    </a:ext>
                  </a:extLst>
                </a:gridCol>
                <a:gridCol w="3134533">
                  <a:extLst>
                    <a:ext uri="{9D8B030D-6E8A-4147-A177-3AD203B41FA5}">
                      <a16:colId xmlns:a16="http://schemas.microsoft.com/office/drawing/2014/main" val="2780809757"/>
                    </a:ext>
                  </a:extLst>
                </a:gridCol>
                <a:gridCol w="5121892">
                  <a:extLst>
                    <a:ext uri="{9D8B030D-6E8A-4147-A177-3AD203B41FA5}">
                      <a16:colId xmlns:a16="http://schemas.microsoft.com/office/drawing/2014/main" val="2717165044"/>
                    </a:ext>
                  </a:extLst>
                </a:gridCol>
              </a:tblGrid>
              <a:tr h="1519078">
                <a:tc>
                  <a:txBody>
                    <a:bodyPr/>
                    <a:lstStyle/>
                    <a:p>
                      <a:pPr marL="0" marR="0" indent="0" algn="ctr">
                        <a:lnSpc>
                          <a:spcPct val="100000"/>
                        </a:lnSpc>
                        <a:spcBef>
                          <a:spcPts val="0"/>
                        </a:spcBef>
                        <a:spcAft>
                          <a:spcPts val="0"/>
                        </a:spcAft>
                      </a:pPr>
                      <a:r>
                        <a:rPr lang="x-none" sz="2400" b="1" kern="100" dirty="0">
                          <a:solidFill>
                            <a:schemeClr val="tx1">
                              <a:lumMod val="75000"/>
                              <a:lumOff val="25000"/>
                            </a:schemeClr>
                          </a:solidFill>
                          <a:effectLst/>
                          <a:latin typeface="Times New Roman" panose="02020603050405020304" pitchFamily="18" charset="0"/>
                          <a:cs typeface="Times New Roman" panose="02020603050405020304" pitchFamily="18" charset="0"/>
                        </a:rPr>
                        <a:t>Thành phần năng lực</a:t>
                      </a:r>
                      <a:endParaRPr lang="en-US" sz="2400" b="1" kern="100" dirty="0">
                        <a:solidFill>
                          <a:schemeClr val="tx1">
                            <a:lumMod val="75000"/>
                            <a:lumOff val="2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2886" marR="145732" marT="145732" marB="145732"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indent="0" algn="ctr">
                        <a:lnSpc>
                          <a:spcPct val="100000"/>
                        </a:lnSpc>
                        <a:spcBef>
                          <a:spcPts val="0"/>
                        </a:spcBef>
                        <a:spcAft>
                          <a:spcPts val="0"/>
                        </a:spcAft>
                      </a:pPr>
                      <a:r>
                        <a:rPr lang="x-none"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Chỉ báo</a:t>
                      </a:r>
                      <a:endParaRPr lang="en-US" sz="2400" b="1" kern="100" dirty="0">
                        <a:solidFill>
                          <a:schemeClr val="tx1">
                            <a:lumMod val="75000"/>
                            <a:lumOff val="2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2886" marR="145732" marT="145732" marB="145732"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indent="0" algn="ctr">
                        <a:lnSpc>
                          <a:spcPct val="100000"/>
                        </a:lnSpc>
                        <a:spcBef>
                          <a:spcPts val="0"/>
                        </a:spcBef>
                        <a:spcAft>
                          <a:spcPts val="0"/>
                        </a:spcAft>
                      </a:pPr>
                      <a:r>
                        <a:rPr lang="x-none"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Yêu cầu cần đạt</a:t>
                      </a:r>
                      <a:endParaRPr lang="en-US" sz="2400" b="1" kern="100" dirty="0">
                        <a:solidFill>
                          <a:schemeClr val="tx1">
                            <a:lumMod val="75000"/>
                            <a:lumOff val="2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2886" marR="145732" marT="145732" marB="145732"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indent="0" algn="ctr">
                        <a:lnSpc>
                          <a:spcPct val="100000"/>
                        </a:lnSpc>
                        <a:spcBef>
                          <a:spcPts val="0"/>
                        </a:spcBef>
                        <a:spcAft>
                          <a:spcPts val="0"/>
                        </a:spcAft>
                      </a:pP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Chuẩn</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đánh</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giá</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năng</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lực</a:t>
                      </a:r>
                      <a:r>
                        <a:rPr lang="vi-VN"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vật lí</a:t>
                      </a:r>
                      <a:endParaRPr lang="en-US" sz="24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2886" marR="145732" marT="145732" marB="145732"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667337024"/>
                  </a:ext>
                </a:extLst>
              </a:tr>
              <a:tr h="1942485">
                <a:tc>
                  <a:txBody>
                    <a:bodyPr/>
                    <a:lstStyle/>
                    <a:p>
                      <a:pPr marL="0" marR="0" indent="0" algn="l">
                        <a:lnSpc>
                          <a:spcPct val="100000"/>
                        </a:lnSpc>
                        <a:spcBef>
                          <a:spcPts val="0"/>
                        </a:spcBef>
                        <a:spcAft>
                          <a:spcPts val="0"/>
                        </a:spcAft>
                      </a:pPr>
                      <a:r>
                        <a:rPr lang="en-US" sz="2400" b="1" kern="100">
                          <a:solidFill>
                            <a:schemeClr val="tx1">
                              <a:lumMod val="75000"/>
                              <a:lumOff val="25000"/>
                            </a:schemeClr>
                          </a:solidFill>
                          <a:effectLst/>
                          <a:latin typeface="Times New Roman" panose="02020603050405020304" pitchFamily="18" charset="0"/>
                          <a:cs typeface="Times New Roman" panose="02020603050405020304" pitchFamily="18" charset="0"/>
                        </a:rPr>
                        <a:t>VL.</a:t>
                      </a:r>
                      <a:r>
                        <a:rPr lang="vi-VN" sz="2400" b="1" kern="100">
                          <a:solidFill>
                            <a:schemeClr val="tx1">
                              <a:lumMod val="75000"/>
                              <a:lumOff val="25000"/>
                            </a:schemeClr>
                          </a:solidFill>
                          <a:effectLst/>
                          <a:latin typeface="Times New Roman" panose="02020603050405020304" pitchFamily="18" charset="0"/>
                          <a:cs typeface="Times New Roman" panose="02020603050405020304" pitchFamily="18" charset="0"/>
                        </a:rPr>
                        <a:t>1. Nhận thức vật lí</a:t>
                      </a:r>
                      <a:endParaRPr lang="en-US" sz="2400" b="1" kern="10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0" marR="0" indent="0" algn="l">
                        <a:lnSpc>
                          <a:spcPct val="100000"/>
                        </a:lnSpc>
                        <a:spcBef>
                          <a:spcPts val="0"/>
                        </a:spcBef>
                        <a:spcAft>
                          <a:spcPts val="0"/>
                        </a:spcAft>
                      </a:pPr>
                      <a:r>
                        <a:rPr lang="vi-VN" sz="2400" b="1" kern="100">
                          <a:solidFill>
                            <a:schemeClr val="tx1">
                              <a:lumMod val="75000"/>
                              <a:lumOff val="25000"/>
                            </a:schemeClr>
                          </a:solidFill>
                          <a:effectLst/>
                          <a:latin typeface="Times New Roman" panose="02020603050405020304" pitchFamily="18" charset="0"/>
                          <a:cs typeface="Times New Roman" panose="02020603050405020304" pitchFamily="18" charset="0"/>
                        </a:rPr>
                        <a:t> </a:t>
                      </a:r>
                      <a:endParaRPr lang="en-US" sz="2400" b="1" i="1" kern="100">
                        <a:solidFill>
                          <a:schemeClr val="tx1">
                            <a:lumMod val="75000"/>
                            <a:lumOff val="2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2886" marR="126301" marT="126301" marB="126301" anchor="ctr">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indent="0" algn="l">
                        <a:lnSpc>
                          <a:spcPct val="100000"/>
                        </a:lnSpc>
                        <a:spcBef>
                          <a:spcPts val="0"/>
                        </a:spcBef>
                        <a:spcAft>
                          <a:spcPts val="0"/>
                        </a:spcAft>
                      </a:pP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VL.1.</a:t>
                      </a:r>
                      <a:r>
                        <a:rPr lang="vi-VN"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1</a:t>
                      </a:r>
                      <a:endParaRPr lang="en-US" sz="2400" i="1" kern="100" dirty="0">
                        <a:solidFill>
                          <a:schemeClr val="tx1">
                            <a:lumMod val="75000"/>
                            <a:lumOff val="2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242886" marR="126301" marT="126301" marB="126301" anchor="ctr">
                    <a:lnL w="19050" cap="flat" cmpd="sng" algn="ctr">
                      <a:solidFill>
                        <a:srgbClr val="FFFFFF"/>
                      </a:solid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marL="0" marR="0" indent="0" algn="just">
                        <a:lnSpc>
                          <a:spcPct val="100000"/>
                        </a:lnSpc>
                        <a:spcBef>
                          <a:spcPts val="0"/>
                        </a:spcBef>
                        <a:spcAft>
                          <a:spcPts val="0"/>
                        </a:spcAft>
                      </a:pP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YCCĐ1.1.1 </a:t>
                      </a:r>
                      <a:r>
                        <a:rPr lang="vi-VN"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Nêu được đối tượng nghiên cứu của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Vật</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lí</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học</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và</a:t>
                      </a:r>
                      <a:r>
                        <a:rPr lang="nb-NO"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mục tiêu của môn Vật lí</a:t>
                      </a:r>
                      <a:r>
                        <a:rPr lang="vi-VN"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a:t>
                      </a:r>
                      <a:endParaRPr lang="en-US" sz="2400" kern="100"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42886" marR="126301" marT="126301" marB="126301"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marL="0" marR="0" indent="0" algn="just">
                        <a:lnSpc>
                          <a:spcPct val="100000"/>
                        </a:lnSpc>
                        <a:spcBef>
                          <a:spcPts val="0"/>
                        </a:spcBef>
                        <a:spcAft>
                          <a:spcPts val="0"/>
                        </a:spcAft>
                      </a:pP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M1: </a:t>
                      </a:r>
                      <a:r>
                        <a:rPr lang="vi-VN"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Nêu được đối tượng nghiên cứu của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Vật</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lí</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học</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và</a:t>
                      </a:r>
                      <a:r>
                        <a:rPr lang="nb-NO"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mục tiêu của môn Vật lí </a:t>
                      </a:r>
                      <a:endPar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0" marR="0" indent="0" algn="just">
                        <a:lnSpc>
                          <a:spcPct val="100000"/>
                        </a:lnSpc>
                        <a:spcBef>
                          <a:spcPts val="0"/>
                        </a:spcBef>
                        <a:spcAft>
                          <a:spcPts val="0"/>
                        </a:spcAft>
                      </a:pP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M2: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Nêu</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được</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như</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2400" kern="100" dirty="0" err="1">
                          <a:solidFill>
                            <a:schemeClr val="tx1">
                              <a:lumMod val="75000"/>
                              <a:lumOff val="25000"/>
                            </a:schemeClr>
                          </a:solidFill>
                          <a:effectLst/>
                          <a:latin typeface="Times New Roman" panose="02020603050405020304" pitchFamily="18" charset="0"/>
                          <a:cs typeface="Times New Roman" panose="02020603050405020304" pitchFamily="18" charset="0"/>
                        </a:rPr>
                        <a:t>trên</a:t>
                      </a:r>
                      <a:r>
                        <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nb-NO" sz="2400" kern="100" dirty="0">
                          <a:solidFill>
                            <a:schemeClr val="tx1">
                              <a:lumMod val="75000"/>
                              <a:lumOff val="25000"/>
                            </a:schemeClr>
                          </a:solidFill>
                          <a:effectLst/>
                          <a:latin typeface="Times New Roman" panose="02020603050405020304" pitchFamily="18" charset="0"/>
                          <a:cs typeface="Times New Roman" panose="02020603050405020304" pitchFamily="18" charset="0"/>
                        </a:rPr>
                        <a:t>có ví dụ minh họa</a:t>
                      </a:r>
                      <a:endParaRPr lang="en-US" sz="2400" kern="10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242886" marR="126301" marT="126301" marB="126301">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089582678"/>
                  </a:ext>
                </a:extLst>
              </a:tr>
            </a:tbl>
          </a:graphicData>
        </a:graphic>
      </p:graphicFrame>
    </p:spTree>
    <p:extLst>
      <p:ext uri="{BB962C8B-B14F-4D97-AF65-F5344CB8AC3E}">
        <p14:creationId xmlns:p14="http://schemas.microsoft.com/office/powerpoint/2010/main" val="1054471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3158-A573-036D-B551-0E5B852C9EED}"/>
              </a:ext>
            </a:extLst>
          </p:cNvPr>
          <p:cNvSpPr>
            <a:spLocks noGrp="1"/>
          </p:cNvSpPr>
          <p:nvPr>
            <p:ph type="title"/>
          </p:nvPr>
        </p:nvSpPr>
        <p:spPr>
          <a:xfrm>
            <a:off x="709460" y="285958"/>
            <a:ext cx="8972120" cy="744836"/>
          </a:xfrm>
        </p:spPr>
        <p:txBody>
          <a:bodyPr vert="horz" lIns="91440" tIns="45720" rIns="91440" bIns="45720" rtlCol="0" anchor="ctr">
            <a:normAutofit/>
          </a:bodyPr>
          <a:lstStyle/>
          <a:p>
            <a:pPr marL="0" marR="0" fontAlgn="t">
              <a:lnSpc>
                <a:spcPct val="100000"/>
              </a:lnSpc>
              <a:spcBef>
                <a:spcPts val="0"/>
              </a:spcBef>
              <a:spcAft>
                <a:spcPts val="0"/>
              </a:spcAft>
            </a:pPr>
            <a:r>
              <a:rPr lang="en-US" sz="3200" b="1"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b. </a:t>
            </a:r>
            <a:r>
              <a:rPr lang="en-US" sz="3200" b="1"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vi-VN" sz="3200" b="1"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độ tư duy</a:t>
            </a:r>
            <a:r>
              <a:rPr lang="en-US" sz="3200" b="1"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200" b="1"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3200" b="1"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200" b="1"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3200" b="1"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200" b="1"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3200" b="1"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200" b="1"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3200" b="1"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200" b="1"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hiệ</a:t>
            </a:r>
            <a:r>
              <a:rPr lang="en-US" sz="32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n</a:t>
            </a:r>
            <a:endParaRPr lang="vi-VN" sz="3200" b="0" i="0" u="none" strike="noStrike" dirty="0">
              <a:effectLst/>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A41B90D-E844-8D65-76E0-910E39A38F9E}"/>
              </a:ext>
            </a:extLst>
          </p:cNvPr>
          <p:cNvGraphicFramePr>
            <a:graphicFrameLocks noGrp="1"/>
          </p:cNvGraphicFramePr>
          <p:nvPr>
            <p:extLst>
              <p:ext uri="{D42A27DB-BD31-4B8C-83A1-F6EECF244321}">
                <p14:modId xmlns:p14="http://schemas.microsoft.com/office/powerpoint/2010/main" val="3870442475"/>
              </p:ext>
            </p:extLst>
          </p:nvPr>
        </p:nvGraphicFramePr>
        <p:xfrm>
          <a:off x="445168" y="1044543"/>
          <a:ext cx="11369843" cy="4573868"/>
        </p:xfrm>
        <a:graphic>
          <a:graphicData uri="http://schemas.openxmlformats.org/drawingml/2006/table">
            <a:tbl>
              <a:tblPr firstRow="1" firstCol="1" bandRow="1"/>
              <a:tblGrid>
                <a:gridCol w="5053264">
                  <a:extLst>
                    <a:ext uri="{9D8B030D-6E8A-4147-A177-3AD203B41FA5}">
                      <a16:colId xmlns:a16="http://schemas.microsoft.com/office/drawing/2014/main" val="3293684542"/>
                    </a:ext>
                  </a:extLst>
                </a:gridCol>
                <a:gridCol w="6316579">
                  <a:extLst>
                    <a:ext uri="{9D8B030D-6E8A-4147-A177-3AD203B41FA5}">
                      <a16:colId xmlns:a16="http://schemas.microsoft.com/office/drawing/2014/main" val="1113873784"/>
                    </a:ext>
                  </a:extLst>
                </a:gridCol>
              </a:tblGrid>
              <a:tr h="400569">
                <a:tc>
                  <a:txBody>
                    <a:bodyPr/>
                    <a:lstStyle/>
                    <a:p>
                      <a:pPr marL="0" marR="0" algn="ctr" fontAlgn="t">
                        <a:lnSpc>
                          <a:spcPct val="100000"/>
                        </a:lnSpc>
                        <a:spcBef>
                          <a:spcPts val="0"/>
                        </a:spcBef>
                        <a:spcAft>
                          <a:spcPts val="0"/>
                        </a:spcAft>
                      </a:pP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vi-VN"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độ tư duy</a:t>
                      </a:r>
                      <a:endParaRPr lang="vi-VN" sz="2800" b="0" i="0" u="none" strike="noStrike" dirty="0">
                        <a:effectLst/>
                        <a:latin typeface="Times New Roman" panose="02020603050405020304" pitchFamily="18" charset="0"/>
                        <a:cs typeface="Times New Roman" panose="02020603050405020304" pitchFamily="18" charset="0"/>
                      </a:endParaRPr>
                    </a:p>
                  </a:txBody>
                  <a:tcPr marL="113088" marR="113088" marT="1570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0000"/>
                        </a:lnSpc>
                        <a:spcBef>
                          <a:spcPts val="0"/>
                        </a:spcBef>
                        <a:spcAft>
                          <a:spcPts val="0"/>
                        </a:spcAft>
                      </a:pP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hiện</a:t>
                      </a:r>
                      <a:endParaRPr lang="en-US" sz="2800" b="0" i="0" u="none" strike="noStrike" dirty="0">
                        <a:effectLst/>
                        <a:latin typeface="Times New Roman" panose="02020603050405020304" pitchFamily="18" charset="0"/>
                        <a:cs typeface="Times New Roman" panose="02020603050405020304" pitchFamily="18" charset="0"/>
                      </a:endParaRPr>
                    </a:p>
                  </a:txBody>
                  <a:tcPr marL="113088" marR="113088" marT="1570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0705101"/>
                  </a:ext>
                </a:extLst>
              </a:tr>
              <a:tr h="1057670">
                <a:tc>
                  <a:txBody>
                    <a:bodyPr/>
                    <a:lstStyle/>
                    <a:p>
                      <a:pPr marL="0" marR="0" algn="l" fontAlgn="t">
                        <a:lnSpc>
                          <a:spcPct val="100000"/>
                        </a:lnSpc>
                        <a:spcBef>
                          <a:spcPts val="0"/>
                        </a:spcBef>
                        <a:spcAft>
                          <a:spcPts val="0"/>
                        </a:spcAft>
                      </a:pPr>
                      <a:r>
                        <a:rPr lang="vi-VN" sz="3200" b="0" i="1"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Biết</a:t>
                      </a:r>
                      <a:endParaRPr lang="vi-VN" sz="3200" b="0" i="0" u="none" strike="noStrike" dirty="0">
                        <a:effectLst/>
                        <a:latin typeface="Times New Roman" panose="02020603050405020304" pitchFamily="18" charset="0"/>
                        <a:cs typeface="Times New Roman" panose="02020603050405020304" pitchFamily="18" charset="0"/>
                      </a:endParaRPr>
                    </a:p>
                    <a:p>
                      <a:pPr marL="0" marR="0" algn="l" fontAlgn="t">
                        <a:lnSpc>
                          <a:spcPct val="100000"/>
                        </a:lnSpc>
                        <a:spcBef>
                          <a:spcPts val="0"/>
                        </a:spcBef>
                        <a:spcAft>
                          <a:spcPts val="0"/>
                        </a:spcAft>
                      </a:pPr>
                      <a:r>
                        <a:rPr lang="vi-VN" sz="24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Nhận ra và nêu lại được các thông tin đã được tiếp nhận trước đó</a:t>
                      </a:r>
                      <a:endParaRPr lang="vi-VN" sz="2400" b="0" i="0" u="none" strike="noStrike" dirty="0">
                        <a:effectLst/>
                        <a:latin typeface="Times New Roman" panose="02020603050405020304" pitchFamily="18" charset="0"/>
                        <a:cs typeface="Times New Roman" panose="02020603050405020304" pitchFamily="18" charset="0"/>
                      </a:endParaRPr>
                    </a:p>
                  </a:txBody>
                  <a:tcPr marL="113088" marR="113088" marT="1570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0000"/>
                        </a:lnSpc>
                        <a:spcBef>
                          <a:spcPts val="0"/>
                        </a:spcBef>
                        <a:spcAft>
                          <a:spcPts val="0"/>
                        </a:spcAft>
                      </a:pPr>
                      <a:r>
                        <a:rPr lang="vi-VN"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Định nghĩa được, Liệt kê được, Nêu được, …</a:t>
                      </a:r>
                      <a:endParaRPr lang="vi-VN" sz="2800" b="0" i="0" u="none" strike="noStrike" dirty="0">
                        <a:effectLst/>
                        <a:latin typeface="Times New Roman" panose="02020603050405020304" pitchFamily="18" charset="0"/>
                        <a:cs typeface="Times New Roman" panose="02020603050405020304" pitchFamily="18" charset="0"/>
                      </a:endParaRPr>
                    </a:p>
                  </a:txBody>
                  <a:tcPr marL="113088" marR="113088" marT="1570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9658911"/>
                  </a:ext>
                </a:extLst>
              </a:tr>
              <a:tr h="1057670">
                <a:tc>
                  <a:txBody>
                    <a:bodyPr/>
                    <a:lstStyle/>
                    <a:p>
                      <a:pPr marL="0" marR="0" algn="l" fontAlgn="t">
                        <a:lnSpc>
                          <a:spcPct val="100000"/>
                        </a:lnSpc>
                        <a:spcBef>
                          <a:spcPts val="0"/>
                        </a:spcBef>
                        <a:spcAft>
                          <a:spcPts val="0"/>
                        </a:spcAft>
                      </a:pPr>
                      <a:r>
                        <a:rPr lang="vi-VN" sz="3200" b="0" i="1"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Hiểu</a:t>
                      </a:r>
                      <a:r>
                        <a:rPr lang="vi-VN" sz="2400" b="0" i="1"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vi-VN" sz="2400" b="0" i="0" u="none" strike="noStrike" dirty="0">
                        <a:effectLst/>
                        <a:latin typeface="Times New Roman" panose="02020603050405020304" pitchFamily="18" charset="0"/>
                        <a:cs typeface="Times New Roman" panose="02020603050405020304" pitchFamily="18" charset="0"/>
                      </a:endParaRPr>
                    </a:p>
                    <a:p>
                      <a:pPr marL="0" marR="0" algn="l" fontAlgn="t">
                        <a:lnSpc>
                          <a:spcPct val="100000"/>
                        </a:lnSpc>
                        <a:spcBef>
                          <a:spcPts val="0"/>
                        </a:spcBef>
                        <a:spcAft>
                          <a:spcPts val="0"/>
                        </a:spcAft>
                      </a:pPr>
                      <a:r>
                        <a:rPr lang="vi-VN" sz="24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Diễn đạt được thông tin theo ý hiểu của cá nhân</a:t>
                      </a:r>
                      <a:endParaRPr lang="vi-VN" sz="2400" b="0" i="0" u="none" strike="noStrike" dirty="0">
                        <a:effectLst/>
                        <a:latin typeface="Times New Roman" panose="02020603050405020304" pitchFamily="18" charset="0"/>
                        <a:cs typeface="Times New Roman" panose="02020603050405020304" pitchFamily="18" charset="0"/>
                      </a:endParaRPr>
                    </a:p>
                  </a:txBody>
                  <a:tcPr marL="113088" marR="113088" marT="1570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0000"/>
                        </a:lnSpc>
                        <a:spcBef>
                          <a:spcPts val="0"/>
                        </a:spcBef>
                        <a:spcAft>
                          <a:spcPts val="0"/>
                        </a:spcAft>
                      </a:pPr>
                      <a:r>
                        <a:rPr lang="vi-VN"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Vẽ phác được, Vẽ được, Phân tích được, So sánh được,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Giải</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thích</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Đo được,  Xác định được,  Tính được, Rút ra được, ..</a:t>
                      </a:r>
                      <a:endParaRPr lang="vi-VN" sz="2800" b="0" i="0" u="none" strike="noStrike" dirty="0">
                        <a:effectLst/>
                        <a:latin typeface="Times New Roman" panose="02020603050405020304" pitchFamily="18" charset="0"/>
                        <a:cs typeface="Times New Roman" panose="02020603050405020304" pitchFamily="18" charset="0"/>
                      </a:endParaRPr>
                    </a:p>
                  </a:txBody>
                  <a:tcPr marL="113088" marR="113088" marT="1570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4868725"/>
                  </a:ext>
                </a:extLst>
              </a:tr>
              <a:tr h="1120162">
                <a:tc>
                  <a:txBody>
                    <a:bodyPr/>
                    <a:lstStyle/>
                    <a:p>
                      <a:pPr marL="0" marR="0" algn="l" fontAlgn="t">
                        <a:lnSpc>
                          <a:spcPct val="100000"/>
                        </a:lnSpc>
                        <a:spcBef>
                          <a:spcPts val="0"/>
                        </a:spcBef>
                        <a:spcAft>
                          <a:spcPts val="0"/>
                        </a:spcAft>
                      </a:pPr>
                      <a:r>
                        <a:rPr lang="vi-VN" sz="3200" b="0" i="1"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Vận dụng</a:t>
                      </a:r>
                      <a:endParaRPr lang="vi-VN" sz="3200" b="0" i="0" u="none" strike="noStrike" dirty="0">
                        <a:effectLst/>
                        <a:latin typeface="Times New Roman" panose="02020603050405020304" pitchFamily="18" charset="0"/>
                        <a:cs typeface="Times New Roman" panose="02020603050405020304" pitchFamily="18" charset="0"/>
                      </a:endParaRPr>
                    </a:p>
                    <a:p>
                      <a:pPr marL="0" marR="0" algn="l" fontAlgn="t">
                        <a:lnSpc>
                          <a:spcPct val="100000"/>
                        </a:lnSpc>
                        <a:spcBef>
                          <a:spcPts val="0"/>
                        </a:spcBef>
                        <a:spcAft>
                          <a:spcPts val="0"/>
                        </a:spcAft>
                      </a:pPr>
                      <a:r>
                        <a:rPr lang="vi-VN" sz="24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Sử dụng thông tin đã biết giải quyết được vấn đề trong một tình huống</a:t>
                      </a:r>
                      <a:r>
                        <a:rPr lang="en-US" sz="24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hay</a:t>
                      </a:r>
                      <a:r>
                        <a:rPr lang="vi-VN" sz="24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điều kiện mới</a:t>
                      </a:r>
                      <a:endParaRPr lang="vi-VN" sz="2400" b="0" i="0" u="none" strike="noStrike" dirty="0">
                        <a:effectLst/>
                        <a:latin typeface="Times New Roman" panose="02020603050405020304" pitchFamily="18" charset="0"/>
                        <a:cs typeface="Times New Roman" panose="02020603050405020304" pitchFamily="18" charset="0"/>
                      </a:endParaRPr>
                    </a:p>
                  </a:txBody>
                  <a:tcPr marL="113088" marR="113088" marT="1570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0000"/>
                        </a:lnSpc>
                        <a:spcBef>
                          <a:spcPts val="0"/>
                        </a:spcBef>
                        <a:spcAft>
                          <a:spcPts val="0"/>
                        </a:spcAft>
                      </a:pPr>
                      <a:r>
                        <a:rPr lang="vi-VN"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Phân tích được, Tính được,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Giải</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thích</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800" b="0" i="0" u="none" strike="noStrike"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800" b="0" i="0" u="none" strike="noStrike" kern="100" dirty="0">
                          <a:effectLst/>
                          <a:latin typeface="Times New Roman" panose="02020603050405020304" pitchFamily="18" charset="0"/>
                          <a:ea typeface="Aptos" panose="020B0004020202020204" pitchFamily="34" charset="0"/>
                          <a:cs typeface="Times New Roman" panose="02020603050405020304" pitchFamily="18" charset="0"/>
                        </a:rPr>
                        <a:t>Vận dụng được, Thực hiện được thí nghiệm, Thiết kế được,…</a:t>
                      </a:r>
                      <a:endParaRPr lang="vi-VN" sz="2800" b="0" i="0" u="none" strike="noStrike" dirty="0">
                        <a:effectLst/>
                        <a:latin typeface="Times New Roman" panose="02020603050405020304" pitchFamily="18" charset="0"/>
                        <a:cs typeface="Times New Roman" panose="02020603050405020304" pitchFamily="18" charset="0"/>
                      </a:endParaRPr>
                    </a:p>
                  </a:txBody>
                  <a:tcPr marL="113088" marR="113088" marT="1570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2906561"/>
                  </a:ext>
                </a:extLst>
              </a:tr>
            </a:tbl>
          </a:graphicData>
        </a:graphic>
      </p:graphicFrame>
      <p:sp>
        <p:nvSpPr>
          <p:cNvPr id="5" name="TextBox 4">
            <a:extLst>
              <a:ext uri="{FF2B5EF4-FFF2-40B4-BE49-F238E27FC236}">
                <a16:creationId xmlns:a16="http://schemas.microsoft.com/office/drawing/2014/main" id="{21E95AE6-79B8-D12B-BEC4-C966178DBE4A}"/>
              </a:ext>
            </a:extLst>
          </p:cNvPr>
          <p:cNvSpPr txBox="1"/>
          <p:nvPr/>
        </p:nvSpPr>
        <p:spPr>
          <a:xfrm>
            <a:off x="445168" y="5813457"/>
            <a:ext cx="1099200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Kì</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thi</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TN THPT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không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thể</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đánh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giá</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đầy</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đủ</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tất</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các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các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thành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phần</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năng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lực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có</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những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biểu</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hiện</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năng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lực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chỉ</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đánh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giá</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được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trong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quá</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trình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dạy</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học</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a:t>
            </a:r>
            <a:endParaRPr kumimoji="0" lang="en-US" sz="2400" b="0" i="1"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80022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E1FDAE-AEA4-9312-36FD-F9C1621D83D1}"/>
              </a:ext>
            </a:extLst>
          </p:cNvPr>
          <p:cNvSpPr/>
          <p:nvPr/>
        </p:nvSpPr>
        <p:spPr>
          <a:xfrm>
            <a:off x="261256" y="746354"/>
            <a:ext cx="11391051" cy="2885213"/>
          </a:xfrm>
          <a:prstGeom prst="rect">
            <a:avLst/>
          </a:prstGeom>
        </p:spPr>
        <p:txBody>
          <a:bodyPr wrap="square">
            <a:spAutoFit/>
          </a:bodyPr>
          <a:lstStyle/>
          <a:p>
            <a:pPr marL="0" marR="0" lvl="0" indent="0" algn="just" defTabSz="457200" rtl="0" eaLnBrk="1" fontAlgn="auto" latinLnBrk="0" hangingPunct="1">
              <a:lnSpc>
                <a:spcPct val="120000"/>
              </a:lnSpc>
              <a:spcBef>
                <a:spcPts val="600"/>
              </a:spcBef>
              <a:spcAft>
                <a:spcPts val="600"/>
              </a:spcAft>
              <a:buClrTx/>
              <a:buSzTx/>
              <a:buFontTx/>
              <a:buNone/>
              <a:tabLst>
                <a:tab pos="1600200" algn="l"/>
                <a:tab pos="3200400" algn="l"/>
                <a:tab pos="4800600" algn="l"/>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Khi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rơi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trong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khí</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sự</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rơi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vật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nào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sau</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đây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thể</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coi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rơi tự do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457200" rtl="0" eaLnBrk="1" fontAlgn="auto" latinLnBrk="0" hangingPunct="1">
              <a:lnSpc>
                <a:spcPct val="120000"/>
              </a:lnSpc>
              <a:spcBef>
                <a:spcPts val="600"/>
              </a:spcBef>
              <a:spcAft>
                <a:spcPts val="600"/>
              </a:spcAft>
              <a:buClrTx/>
              <a:buSzTx/>
              <a:buFontTx/>
              <a:buNone/>
              <a:tabLst>
                <a:tab pos="1600200" algn="l"/>
                <a:tab pos="3200400" algn="l"/>
                <a:tab pos="4800600" algn="l"/>
              </a:tabLst>
              <a:defRPr/>
            </a:pP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iên bi sắt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20000"/>
              </a:lnSpc>
              <a:spcBef>
                <a:spcPts val="600"/>
              </a:spcBef>
              <a:spcAft>
                <a:spcPts val="600"/>
              </a:spcAft>
              <a:buClrTx/>
              <a:buSzTx/>
              <a:buFontTx/>
              <a:buNone/>
              <a:tabLst>
                <a:tab pos="1600200" algn="l"/>
                <a:tab pos="3200400" algn="l"/>
                <a:tab pos="4800600" algn="l"/>
              </a:tabLst>
              <a:defRPr/>
            </a:pP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ờ giấy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20000"/>
              </a:lnSpc>
              <a:spcBef>
                <a:spcPts val="600"/>
              </a:spcBef>
              <a:spcAft>
                <a:spcPts val="600"/>
              </a:spcAft>
              <a:buClrTx/>
              <a:buSzTx/>
              <a:buFontTx/>
              <a:buNone/>
              <a:tabLst>
                <a:tab pos="1600200" algn="l"/>
                <a:tab pos="3200400" algn="l"/>
                <a:tab pos="4800600" algn="l"/>
              </a:tabLst>
              <a:defRPr/>
            </a:pP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Quả bóng bà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t>
            </a:r>
          </a:p>
          <a:p>
            <a:pPr marL="0" marR="0" lvl="0" indent="0" algn="just" defTabSz="457200" rtl="0" eaLnBrk="1" fontAlgn="auto" latinLnBrk="0" hangingPunct="1">
              <a:lnSpc>
                <a:spcPct val="120000"/>
              </a:lnSpc>
              <a:spcBef>
                <a:spcPts val="600"/>
              </a:spcBef>
              <a:spcAft>
                <a:spcPts val="600"/>
              </a:spcAft>
              <a:buClrTx/>
              <a:buSzTx/>
              <a:buFontTx/>
              <a:buNone/>
              <a:tabLst>
                <a:tab pos="1600200" algn="l"/>
                <a:tab pos="3200400" algn="l"/>
                <a:tab pos="4800600" algn="l"/>
              </a:tabLst>
              <a:defRPr/>
            </a:pP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Chiếc cốc nhựa.</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a:extLst>
              <a:ext uri="{FF2B5EF4-FFF2-40B4-BE49-F238E27FC236}">
                <a16:creationId xmlns:a16="http://schemas.microsoft.com/office/drawing/2014/main" id="{A29B63FB-FFB0-58BE-7594-4C2BBD8012A7}"/>
              </a:ext>
            </a:extLst>
          </p:cNvPr>
          <p:cNvSpPr/>
          <p:nvPr/>
        </p:nvSpPr>
        <p:spPr>
          <a:xfrm>
            <a:off x="261256" y="3906540"/>
            <a:ext cx="11223271"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04C8"/>
                </a:solidFill>
                <a:effectLst/>
                <a:uLnTx/>
                <a:uFillTx/>
                <a:latin typeface="Times New Roman" panose="02020603050405020304" pitchFamily="18" charset="0"/>
                <a:ea typeface="+mn-ea"/>
                <a:cs typeface="Times New Roman" panose="02020603050405020304" pitchFamily="18" charset="0"/>
              </a:rPr>
              <a:t>CĐTD: </a:t>
            </a:r>
            <a:r>
              <a:rPr kumimoji="0" lang="en-US" sz="2400" b="0" i="0" u="none" strike="noStrike" kern="1200" cap="none" spc="0" normalizeH="0" baseline="0" noProof="0" dirty="0" err="1">
                <a:ln>
                  <a:noFill/>
                </a:ln>
                <a:solidFill>
                  <a:srgbClr val="0D04C8"/>
                </a:solidFill>
                <a:effectLst/>
                <a:uLnTx/>
                <a:uFillTx/>
                <a:latin typeface="Times New Roman" panose="02020603050405020304" pitchFamily="18" charset="0"/>
                <a:ea typeface="+mn-ea"/>
                <a:cs typeface="Times New Roman" panose="02020603050405020304" pitchFamily="18" charset="0"/>
              </a:rPr>
              <a:t>Vận</a:t>
            </a:r>
            <a:r>
              <a:rPr kumimoji="0" lang="en-US" sz="2400" b="0" i="0" u="none" strike="noStrike" kern="1200" cap="none" spc="0" normalizeH="0" baseline="0" noProof="0" dirty="0">
                <a:ln>
                  <a:noFill/>
                </a:ln>
                <a:solidFill>
                  <a:srgbClr val="0D04C8"/>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srgbClr val="0D04C8"/>
                </a:solidFill>
                <a:effectLst/>
                <a:uLnTx/>
                <a:uFillTx/>
                <a:latin typeface="Times New Roman" panose="02020603050405020304" pitchFamily="18" charset="0"/>
                <a:ea typeface="+mn-ea"/>
                <a:cs typeface="Times New Roman" panose="02020603050405020304" pitchFamily="18" charset="0"/>
              </a:rPr>
              <a:t>dụng</a:t>
            </a:r>
            <a:r>
              <a:rPr kumimoji="0" lang="en-US" sz="2400" b="0" i="0" u="none" strike="noStrike" kern="1200" cap="none" spc="0" normalizeH="0" baseline="0" noProof="0" dirty="0">
                <a:ln>
                  <a:noFill/>
                </a:ln>
                <a:solidFill>
                  <a:srgbClr val="0D04C8"/>
                </a:solidFill>
                <a:effectLst/>
                <a:uLnTx/>
                <a:uFillTx/>
                <a:latin typeface="Times New Roman" panose="02020603050405020304" pitchFamily="18" charset="0"/>
                <a:ea typeface="+mn-ea"/>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04C8"/>
                </a:solidFill>
                <a:effectLst/>
                <a:uLnTx/>
                <a:uFillTx/>
                <a:latin typeface="Times New Roman" panose="02020603050405020304" pitchFamily="18" charset="0"/>
                <a:ea typeface="+mn-ea"/>
                <a:cs typeface="Times New Roman" panose="02020603050405020304" pitchFamily="18" charset="0"/>
              </a:rPr>
              <a:t>TPNL: 1.5</a:t>
            </a:r>
          </a:p>
        </p:txBody>
      </p:sp>
      <p:sp>
        <p:nvSpPr>
          <p:cNvPr id="8" name="TextBox 7">
            <a:extLst>
              <a:ext uri="{FF2B5EF4-FFF2-40B4-BE49-F238E27FC236}">
                <a16:creationId xmlns:a16="http://schemas.microsoft.com/office/drawing/2014/main" id="{E78DE6DC-C635-FF9A-869D-C2588AFC7C60}"/>
              </a:ext>
            </a:extLst>
          </p:cNvPr>
          <p:cNvSpPr txBox="1"/>
          <p:nvPr/>
        </p:nvSpPr>
        <p:spPr>
          <a:xfrm>
            <a:off x="261256" y="223134"/>
            <a:ext cx="136601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Ví</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dụ</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8772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78DE6DC-C635-FF9A-869D-C2588AFC7C60}"/>
              </a:ext>
            </a:extLst>
          </p:cNvPr>
          <p:cNvSpPr txBox="1"/>
          <p:nvPr/>
        </p:nvSpPr>
        <p:spPr>
          <a:xfrm>
            <a:off x="663264" y="155684"/>
            <a:ext cx="741420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 Ma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trận</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nội</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dung,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năng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lực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cấp</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độ</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tư</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duy</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Table 1">
            <a:extLst>
              <a:ext uri="{FF2B5EF4-FFF2-40B4-BE49-F238E27FC236}">
                <a16:creationId xmlns:a16="http://schemas.microsoft.com/office/drawing/2014/main" id="{DDA61DE1-709F-E66F-F565-ED56142E4DB9}"/>
              </a:ext>
            </a:extLst>
          </p:cNvPr>
          <p:cNvGraphicFramePr>
            <a:graphicFrameLocks noGrp="1"/>
          </p:cNvGraphicFramePr>
          <p:nvPr>
            <p:extLst>
              <p:ext uri="{D42A27DB-BD31-4B8C-83A1-F6EECF244321}">
                <p14:modId xmlns:p14="http://schemas.microsoft.com/office/powerpoint/2010/main" val="4033427645"/>
              </p:ext>
            </p:extLst>
          </p:nvPr>
        </p:nvGraphicFramePr>
        <p:xfrm>
          <a:off x="838321" y="925117"/>
          <a:ext cx="10113539" cy="3943527"/>
        </p:xfrm>
        <a:graphic>
          <a:graphicData uri="http://schemas.openxmlformats.org/drawingml/2006/table">
            <a:tbl>
              <a:tblPr firstRow="1" firstCol="1" bandRow="1"/>
              <a:tblGrid>
                <a:gridCol w="1255725">
                  <a:extLst>
                    <a:ext uri="{9D8B030D-6E8A-4147-A177-3AD203B41FA5}">
                      <a16:colId xmlns:a16="http://schemas.microsoft.com/office/drawing/2014/main" val="63425989"/>
                    </a:ext>
                  </a:extLst>
                </a:gridCol>
                <a:gridCol w="753856">
                  <a:extLst>
                    <a:ext uri="{9D8B030D-6E8A-4147-A177-3AD203B41FA5}">
                      <a16:colId xmlns:a16="http://schemas.microsoft.com/office/drawing/2014/main" val="3851542857"/>
                    </a:ext>
                  </a:extLst>
                </a:gridCol>
                <a:gridCol w="851579">
                  <a:extLst>
                    <a:ext uri="{9D8B030D-6E8A-4147-A177-3AD203B41FA5}">
                      <a16:colId xmlns:a16="http://schemas.microsoft.com/office/drawing/2014/main" val="450565185"/>
                    </a:ext>
                  </a:extLst>
                </a:gridCol>
                <a:gridCol w="1535633">
                  <a:extLst>
                    <a:ext uri="{9D8B030D-6E8A-4147-A177-3AD203B41FA5}">
                      <a16:colId xmlns:a16="http://schemas.microsoft.com/office/drawing/2014/main" val="1992872288"/>
                    </a:ext>
                  </a:extLst>
                </a:gridCol>
                <a:gridCol w="725936">
                  <a:extLst>
                    <a:ext uri="{9D8B030D-6E8A-4147-A177-3AD203B41FA5}">
                      <a16:colId xmlns:a16="http://schemas.microsoft.com/office/drawing/2014/main" val="1022350110"/>
                    </a:ext>
                  </a:extLst>
                </a:gridCol>
                <a:gridCol w="935341">
                  <a:extLst>
                    <a:ext uri="{9D8B030D-6E8A-4147-A177-3AD203B41FA5}">
                      <a16:colId xmlns:a16="http://schemas.microsoft.com/office/drawing/2014/main" val="2986679949"/>
                    </a:ext>
                  </a:extLst>
                </a:gridCol>
                <a:gridCol w="1821819">
                  <a:extLst>
                    <a:ext uri="{9D8B030D-6E8A-4147-A177-3AD203B41FA5}">
                      <a16:colId xmlns:a16="http://schemas.microsoft.com/office/drawing/2014/main" val="2768248145"/>
                    </a:ext>
                  </a:extLst>
                </a:gridCol>
                <a:gridCol w="2233650">
                  <a:extLst>
                    <a:ext uri="{9D8B030D-6E8A-4147-A177-3AD203B41FA5}">
                      <a16:colId xmlns:a16="http://schemas.microsoft.com/office/drawing/2014/main" val="2739395952"/>
                    </a:ext>
                  </a:extLst>
                </a:gridCol>
              </a:tblGrid>
              <a:tr h="416399">
                <a:tc rowSpan="4">
                  <a:txBody>
                    <a:bodyPr/>
                    <a:lstStyle/>
                    <a:p>
                      <a:pPr algn="ct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Chủ đề</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7">
                  <a:txBody>
                    <a:bodyPr/>
                    <a:lstStyle/>
                    <a:p>
                      <a:pPr algn="ctr">
                        <a:lnSpc>
                          <a:spcPct val="107000"/>
                        </a:lnSpc>
                        <a:spcAft>
                          <a:spcPts val="800"/>
                        </a:spcAft>
                      </a:pPr>
                      <a:r>
                        <a:rPr lang="en-US" sz="2400" b="1"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cs typeface="Times New Roman" panose="02020603050405020304" pitchFamily="18" charset="0"/>
                        </a:rPr>
                        <a:t>lí</a:t>
                      </a:r>
                      <a:endParaRPr lang="en-US" sz="2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7480223"/>
                  </a:ext>
                </a:extLst>
              </a:tr>
              <a:tr h="984297">
                <a:tc vMerge="1">
                  <a:txBody>
                    <a:bodyPr/>
                    <a:lstStyle/>
                    <a:p>
                      <a:endParaRPr lang="en-US"/>
                    </a:p>
                  </a:txBody>
                  <a:tcPr/>
                </a:tc>
                <a:tc gridSpan="3">
                  <a:txBody>
                    <a:bodyPr/>
                    <a:lstStyle/>
                    <a:p>
                      <a:pPr algn="ct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Nhận thức vật lí</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lnSpc>
                          <a:spcPct val="100000"/>
                        </a:lnSpc>
                        <a:spcAft>
                          <a:spcPts val="600"/>
                        </a:spcAft>
                      </a:pP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Tìm hiểu thế giới tự nhiên</a:t>
                      </a:r>
                      <a:b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dưới góc độ vật lí</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a:lnSpc>
                          <a:spcPct val="107000"/>
                        </a:lnSpc>
                        <a:spcAft>
                          <a:spcPts val="800"/>
                        </a:spcAft>
                      </a:pP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b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kĩ</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3277960"/>
                  </a:ext>
                </a:extLst>
              </a:tr>
              <a:tr h="482957">
                <a:tc vMerge="1">
                  <a:txBody>
                    <a:bodyPr/>
                    <a:lstStyle/>
                    <a:p>
                      <a:endParaRPr lang="en-US"/>
                    </a:p>
                  </a:txBody>
                  <a:tcPr/>
                </a:tc>
                <a:tc gridSpan="3">
                  <a:txBody>
                    <a:bodyPr/>
                    <a:lstStyle/>
                    <a:p>
                      <a:pPr algn="ct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Cấp độ tư duy</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lnSpc>
                          <a:spcPct val="107000"/>
                        </a:lnSpc>
                        <a:spcAft>
                          <a:spcPts val="800"/>
                        </a:spcAft>
                      </a:pP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tư</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duy</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Cấp độ tư duy</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4829780"/>
                  </a:ext>
                </a:extLst>
              </a:tr>
              <a:tr h="655706">
                <a:tc vMerge="1">
                  <a:txBody>
                    <a:bodyPr/>
                    <a:lstStyle/>
                    <a:p>
                      <a:endParaRPr lang="en-US"/>
                    </a:p>
                  </a:txBody>
                  <a:tcPr/>
                </a:tc>
                <a:tc>
                  <a:txBody>
                    <a:bodyPr/>
                    <a:lstStyle/>
                    <a:p>
                      <a:pPr algn="ctr">
                        <a:lnSpc>
                          <a:spcPct val="107000"/>
                        </a:lnSpc>
                        <a:spcAft>
                          <a:spcPts val="800"/>
                        </a:spcAft>
                      </a:pPr>
                      <a:r>
                        <a:rPr lang="en-US" sz="2400" i="1">
                          <a:effectLst/>
                          <a:latin typeface="Times New Roman" panose="02020603050405020304" pitchFamily="18" charset="0"/>
                          <a:ea typeface="Times New Roman" panose="02020603050405020304" pitchFamily="18" charset="0"/>
                          <a:cs typeface="Times New Roman" panose="02020603050405020304" pitchFamily="18" charset="0"/>
                        </a:rPr>
                        <a:t>Biết</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400" i="1">
                          <a:effectLst/>
                          <a:latin typeface="Times New Roman" panose="02020603050405020304" pitchFamily="18" charset="0"/>
                          <a:ea typeface="Times New Roman" panose="02020603050405020304" pitchFamily="18" charset="0"/>
                          <a:cs typeface="Times New Roman" panose="02020603050405020304" pitchFamily="18" charset="0"/>
                        </a:rPr>
                        <a:t>Hiểu</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400" i="1">
                          <a:effectLst/>
                          <a:latin typeface="Times New Roman" panose="02020603050405020304" pitchFamily="18" charset="0"/>
                          <a:ea typeface="Times New Roman" panose="02020603050405020304" pitchFamily="18" charset="0"/>
                          <a:cs typeface="Times New Roman" panose="02020603050405020304" pitchFamily="18" charset="0"/>
                        </a:rPr>
                        <a:t>Vận dụng</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400" i="1">
                          <a:effectLst/>
                          <a:latin typeface="Times New Roman" panose="02020603050405020304" pitchFamily="18" charset="0"/>
                          <a:ea typeface="Times New Roman" panose="02020603050405020304" pitchFamily="18" charset="0"/>
                          <a:cs typeface="Times New Roman" panose="02020603050405020304" pitchFamily="18" charset="0"/>
                        </a:rPr>
                        <a:t>Biết</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400" i="1">
                          <a:effectLst/>
                          <a:latin typeface="Times New Roman" panose="02020603050405020304" pitchFamily="18" charset="0"/>
                          <a:ea typeface="Times New Roman" panose="02020603050405020304" pitchFamily="18" charset="0"/>
                          <a:cs typeface="Times New Roman" panose="02020603050405020304" pitchFamily="18" charset="0"/>
                        </a:rPr>
                        <a:t>Hiểu</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400" i="1">
                          <a:effectLst/>
                          <a:latin typeface="Times New Roman" panose="02020603050405020304" pitchFamily="18" charset="0"/>
                          <a:ea typeface="Times New Roman" panose="02020603050405020304" pitchFamily="18" charset="0"/>
                          <a:cs typeface="Times New Roman" panose="02020603050405020304" pitchFamily="18" charset="0"/>
                        </a:rPr>
                        <a:t>Vận dụng</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400" i="1">
                          <a:effectLst/>
                          <a:latin typeface="Times New Roman" panose="02020603050405020304" pitchFamily="18" charset="0"/>
                          <a:ea typeface="Times New Roman" panose="02020603050405020304" pitchFamily="18" charset="0"/>
                          <a:cs typeface="Times New Roman" panose="02020603050405020304" pitchFamily="18" charset="0"/>
                        </a:rPr>
                        <a:t>Vận dụng</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893639"/>
                  </a:ext>
                </a:extLst>
              </a:tr>
              <a:tr h="327115">
                <a:tc>
                  <a:txBody>
                    <a:bodyPr/>
                    <a:lstStyle/>
                    <a:p>
                      <a:pPr algn="just">
                        <a:lnSpc>
                          <a:spcPct val="107000"/>
                        </a:lnSpc>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CĐ 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498529"/>
                  </a:ext>
                </a:extLst>
              </a:tr>
              <a:tr h="426095">
                <a:tc>
                  <a:txBody>
                    <a:bodyPr/>
                    <a:lstStyle/>
                    <a:p>
                      <a:pPr algn="just">
                        <a:lnSpc>
                          <a:spcPct val="107000"/>
                        </a:lnSpc>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CĐ 2</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4418674"/>
                  </a:ext>
                </a:extLst>
              </a:tr>
              <a:tr h="416399">
                <a:tc>
                  <a:txBody>
                    <a:bodyPr/>
                    <a:lstStyle/>
                    <a:p>
                      <a:pPr algn="just">
                        <a:lnSpc>
                          <a:spcPct val="107000"/>
                        </a:lnSpc>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675" marR="6667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0704904"/>
                  </a:ext>
                </a:extLst>
              </a:tr>
            </a:tbl>
          </a:graphicData>
        </a:graphic>
      </p:graphicFrame>
    </p:spTree>
    <p:extLst>
      <p:ext uri="{BB962C8B-B14F-4D97-AF65-F5344CB8AC3E}">
        <p14:creationId xmlns:p14="http://schemas.microsoft.com/office/powerpoint/2010/main" val="1637383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6478775"/>
            <a:ext cx="4423135" cy="99237"/>
            <a:chOff x="1" y="4901613"/>
            <a:chExt cx="3317351" cy="74428"/>
          </a:xfrm>
        </p:grpSpPr>
        <p:sp>
          <p:nvSpPr>
            <p:cNvPr id="9" name="Snip Single Corner Rectangle 8"/>
            <p:cNvSpPr/>
            <p:nvPr/>
          </p:nvSpPr>
          <p:spPr>
            <a:xfrm>
              <a:off x="1" y="4901613"/>
              <a:ext cx="3157863" cy="74428"/>
            </a:xfrm>
            <a:prstGeom prst="snip1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12" name="Right Triangle 11"/>
            <p:cNvSpPr/>
            <p:nvPr/>
          </p:nvSpPr>
          <p:spPr>
            <a:xfrm>
              <a:off x="3157864" y="4907589"/>
              <a:ext cx="159488" cy="68452"/>
            </a:xfrm>
            <a:prstGeom prst="r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grpSp>
        <p:nvGrpSpPr>
          <p:cNvPr id="15" name="Group 14"/>
          <p:cNvGrpSpPr/>
          <p:nvPr/>
        </p:nvGrpSpPr>
        <p:grpSpPr>
          <a:xfrm>
            <a:off x="4437325" y="6608482"/>
            <a:ext cx="7754675" cy="98689"/>
            <a:chOff x="3327994" y="4860244"/>
            <a:chExt cx="5837270" cy="74438"/>
          </a:xfrm>
        </p:grpSpPr>
        <p:sp>
          <p:nvSpPr>
            <p:cNvPr id="22" name="Snip Single Corner Rectangle 21"/>
            <p:cNvSpPr/>
            <p:nvPr/>
          </p:nvSpPr>
          <p:spPr>
            <a:xfrm rot="10800000">
              <a:off x="3519376" y="4860244"/>
              <a:ext cx="5645888" cy="74437"/>
            </a:xfrm>
            <a:prstGeom prst="snip1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25" name="Right Triangle 24"/>
            <p:cNvSpPr/>
            <p:nvPr/>
          </p:nvSpPr>
          <p:spPr>
            <a:xfrm rot="16200000" flipH="1">
              <a:off x="3397313" y="4791347"/>
              <a:ext cx="74016" cy="212653"/>
            </a:xfrm>
            <a:prstGeom prst="r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sp>
        <p:nvSpPr>
          <p:cNvPr id="16" name="TextBox 15">
            <a:extLst>
              <a:ext uri="{FF2B5EF4-FFF2-40B4-BE49-F238E27FC236}">
                <a16:creationId xmlns:a16="http://schemas.microsoft.com/office/drawing/2014/main" id="{7CD86EF5-103F-4E56-A3AE-ED01C3527A33}"/>
              </a:ext>
            </a:extLst>
          </p:cNvPr>
          <p:cNvSpPr txBox="1"/>
          <p:nvPr/>
        </p:nvSpPr>
        <p:spPr>
          <a:xfrm>
            <a:off x="123902" y="2300981"/>
            <a:ext cx="11944195" cy="584775"/>
          </a:xfrm>
          <a:prstGeom prst="rect">
            <a:avLst/>
          </a:prstGeom>
          <a:noFill/>
        </p:spPr>
        <p:txBody>
          <a:bodyPr wrap="square" rtlCol="0">
            <a:spAutoFit/>
          </a:bodyPr>
          <a:lstStyle/>
          <a:p>
            <a:pPr algn="ctr" defTabSz="914317">
              <a:spcBef>
                <a:spcPts val="800"/>
              </a:spcBef>
              <a:spcAft>
                <a:spcPts val="800"/>
              </a:spcAft>
            </a:pPr>
            <a:r>
              <a:rPr lang="nl-NL" sz="3200" b="1" dirty="0">
                <a:solidFill>
                  <a:srgbClr val="0D04C8"/>
                </a:solidFill>
                <a:latin typeface="Century Gothic" panose="020B0502020202020204"/>
                <a:ea typeface="Tahoma" panose="020B0604030504040204" pitchFamily="34" charset="0"/>
                <a:cs typeface="Times New Roman" panose="02020603050405020304" pitchFamily="18" charset="0"/>
              </a:rPr>
              <a:t>C. </a:t>
            </a:r>
            <a:r>
              <a:rPr lang="en-US" sz="3200" b="1" dirty="0">
                <a:solidFill>
                  <a:srgbClr val="0D04C8"/>
                </a:solidFill>
                <a:latin typeface="Arial" panose="020B0604020202020204" pitchFamily="34" charset="0"/>
              </a:rPr>
              <a:t>MỘT SỐ VÍ DỤ</a:t>
            </a:r>
            <a:endParaRPr lang="nl-NL" sz="3200" b="1" dirty="0">
              <a:solidFill>
                <a:srgbClr val="0D04C8"/>
              </a:solidFill>
              <a:latin typeface="Arial" panose="020B0604020202020204" pitchFamily="34" charset="0"/>
            </a:endParaRPr>
          </a:p>
        </p:txBody>
      </p:sp>
    </p:spTree>
    <p:extLst>
      <p:ext uri="{BB962C8B-B14F-4D97-AF65-F5344CB8AC3E}">
        <p14:creationId xmlns:p14="http://schemas.microsoft.com/office/powerpoint/2010/main" val="3993675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1602B-9D14-B49E-8C24-FD0A09858D4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66E34C-26B5-E6FD-4F13-DC522973D605}"/>
              </a:ext>
            </a:extLst>
          </p:cNvPr>
          <p:cNvSpPr txBox="1"/>
          <p:nvPr/>
        </p:nvSpPr>
        <p:spPr>
          <a:xfrm>
            <a:off x="638882" y="639193"/>
            <a:ext cx="3571810" cy="3573516"/>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6600" b="1" i="0" u="none" strike="noStrike" kern="1200" cap="none" spc="0" normalizeH="0" baseline="0" noProof="0">
                <a:ln>
                  <a:noFill/>
                </a:ln>
                <a:solidFill>
                  <a:schemeClr val="tx1"/>
                </a:solidFill>
                <a:effectLst/>
                <a:uLnTx/>
                <a:uFillTx/>
                <a:latin typeface="+mj-lt"/>
                <a:ea typeface="+mj-ea"/>
                <a:cs typeface="+mj-cs"/>
              </a:rPr>
              <a:t>Tài liệu tham khảo</a:t>
            </a:r>
          </a:p>
        </p:txBody>
      </p:sp>
      <p:pic>
        <p:nvPicPr>
          <p:cNvPr id="4" name="Picture 3">
            <a:extLst>
              <a:ext uri="{FF2B5EF4-FFF2-40B4-BE49-F238E27FC236}">
                <a16:creationId xmlns:a16="http://schemas.microsoft.com/office/drawing/2014/main" id="{85F2DDD8-2217-2F26-EDE2-CC24A8578386}"/>
              </a:ext>
            </a:extLst>
          </p:cNvPr>
          <p:cNvPicPr>
            <a:picLocks noChangeAspect="1"/>
          </p:cNvPicPr>
          <p:nvPr/>
        </p:nvPicPr>
        <p:blipFill>
          <a:blip r:embed="rId2"/>
          <a:stretch>
            <a:fillRect/>
          </a:stretch>
        </p:blipFill>
        <p:spPr>
          <a:xfrm>
            <a:off x="5758458" y="502024"/>
            <a:ext cx="4445704" cy="5638800"/>
          </a:xfrm>
          <a:prstGeom prst="rect">
            <a:avLst/>
          </a:prstGeom>
        </p:spPr>
      </p:pic>
    </p:spTree>
    <p:extLst>
      <p:ext uri="{BB962C8B-B14F-4D97-AF65-F5344CB8AC3E}">
        <p14:creationId xmlns:p14="http://schemas.microsoft.com/office/powerpoint/2010/main" val="2617759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E1FDAE-AEA4-9312-36FD-F9C1621D83D1}"/>
                  </a:ext>
                </a:extLst>
              </p:cNvPr>
              <p:cNvSpPr/>
              <p:nvPr/>
            </p:nvSpPr>
            <p:spPr>
              <a:xfrm>
                <a:off x="261256" y="746354"/>
                <a:ext cx="11391051" cy="4394986"/>
              </a:xfrm>
              <a:prstGeom prst="rect">
                <a:avLst/>
              </a:prstGeom>
            </p:spPr>
            <p:txBody>
              <a:bodyPr wrap="square">
                <a:spAutoFit/>
              </a:bodyPr>
              <a:lstStyle/>
              <a:p>
                <a:pPr marL="0" marR="0" lvl="0" indent="0" algn="just" defTabSz="457200" rtl="0" eaLnBrk="1" fontAlgn="auto" latinLnBrk="0" hangingPunct="1">
                  <a:lnSpc>
                    <a:spcPct val="120000"/>
                  </a:lnSpc>
                  <a:spcBef>
                    <a:spcPts val="600"/>
                  </a:spcBef>
                  <a:spcAft>
                    <a:spcPts val="600"/>
                  </a:spcAft>
                  <a:buClrTx/>
                  <a:buSzTx/>
                  <a:buFontTx/>
                  <a:buNone/>
                  <a:tabLst>
                    <a:tab pos="1600200" algn="l"/>
                    <a:tab pos="3200400" algn="l"/>
                    <a:tab pos="4800600" algn="l"/>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Ví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dụ</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Trong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quá</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trình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hít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cơ</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hoành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cơ</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liên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sườn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người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co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lại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mở</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rộng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khoang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ngực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hạ</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thấp</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áp</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suất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khí</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bên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trong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xuống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dưới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áp</a:t>
                </a:r>
                <a:r>
                  <a:rPr kumimoji="0" lang="en-US" sz="24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suất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môi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trường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xung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quanh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để</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khí</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qua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miệng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mũi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đến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phổi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Giả</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sử</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phổi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người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chứa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6,00</a:t>
                </a:r>
                <a14:m>
                  <m:oMath xmlns:m="http://schemas.openxmlformats.org/officeDocument/2006/math">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khí</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ở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áp</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suất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1,00 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atm</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Giả</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sử</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nhiệt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độ</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khí</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Nếu</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người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mở</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rộng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khoang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ngực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thêm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50 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bằng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cách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giữ</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mũi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miệng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đóng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lại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để</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hít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khí</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vào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phổi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thì</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áp</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suất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khí</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trong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phổi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sẽ</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bao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nhiêu</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atm?</a:t>
                </a:r>
              </a:p>
              <a:p>
                <a:pPr marL="457200" marR="0" lvl="0" indent="-457200" algn="l" defTabSz="914400" rtl="0" eaLnBrk="1" fontAlgn="auto" latinLnBrk="0" hangingPunct="1">
                  <a:lnSpc>
                    <a:spcPct val="100000"/>
                  </a:lnSpc>
                  <a:spcBef>
                    <a:spcPts val="0"/>
                  </a:spcBef>
                  <a:spcAft>
                    <a:spcPts val="0"/>
                  </a:spcAft>
                  <a:buClrTx/>
                  <a:buSzTx/>
                  <a:buFontTx/>
                  <a:buAutoNum type="alphaUcPeriod"/>
                  <a:tabLst/>
                  <a:defRPr/>
                </a:pP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0,92 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atm</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1,08 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atm</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1,20 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atm</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0,85 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atm</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mc:Choice>
        <mc:Fallback xmlns="">
          <p:sp>
            <p:nvSpPr>
              <p:cNvPr id="6" name="Rectangle 5">
                <a:extLst>
                  <a:ext uri="{FF2B5EF4-FFF2-40B4-BE49-F238E27FC236}">
                    <a16:creationId xmlns:a16="http://schemas.microsoft.com/office/drawing/2014/main" id="{68E1FDAE-AEA4-9312-36FD-F9C1621D83D1}"/>
                  </a:ext>
                </a:extLst>
              </p:cNvPr>
              <p:cNvSpPr>
                <a:spLocks noRot="1" noChangeAspect="1" noMove="1" noResize="1" noEditPoints="1" noAdjustHandles="1" noChangeArrowheads="1" noChangeShapeType="1" noTextEdit="1"/>
              </p:cNvSpPr>
              <p:nvPr/>
            </p:nvSpPr>
            <p:spPr>
              <a:xfrm>
                <a:off x="261256" y="746354"/>
                <a:ext cx="11391051" cy="4394986"/>
              </a:xfrm>
              <a:prstGeom prst="rect">
                <a:avLst/>
              </a:prstGeom>
              <a:blipFill>
                <a:blip r:embed="rId2"/>
                <a:stretch>
                  <a:fillRect l="-857" t="-277" r="-857" b="-27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29B63FB-FFB0-58BE-7594-4C2BBD8012A7}"/>
              </a:ext>
            </a:extLst>
          </p:cNvPr>
          <p:cNvSpPr/>
          <p:nvPr/>
        </p:nvSpPr>
        <p:spPr>
          <a:xfrm>
            <a:off x="261256" y="5141340"/>
            <a:ext cx="1122327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04C8"/>
                </a:solidFill>
                <a:effectLst/>
                <a:uLnTx/>
                <a:uFillTx/>
                <a:latin typeface="Times New Roman" panose="02020603050405020304" pitchFamily="18" charset="0"/>
                <a:ea typeface="+mn-ea"/>
                <a:cs typeface="Times New Roman" panose="02020603050405020304" pitchFamily="18" charset="0"/>
              </a:rPr>
              <a:t>(CĐTD: VD;  TPNL: 3.1)</a:t>
            </a:r>
          </a:p>
        </p:txBody>
      </p:sp>
      <p:sp>
        <p:nvSpPr>
          <p:cNvPr id="2" name="TextBox 1">
            <a:extLst>
              <a:ext uri="{FF2B5EF4-FFF2-40B4-BE49-F238E27FC236}">
                <a16:creationId xmlns:a16="http://schemas.microsoft.com/office/drawing/2014/main" id="{30387DE7-10AF-FD28-DA6D-C74F82BB22AD}"/>
              </a:ext>
            </a:extLst>
          </p:cNvPr>
          <p:cNvSpPr txBox="1"/>
          <p:nvPr/>
        </p:nvSpPr>
        <p:spPr>
          <a:xfrm>
            <a:off x="2154990" y="161739"/>
            <a:ext cx="6558719"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Trắc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nhiều</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lựa</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chọn</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4320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 calcmode="lin" valueType="num">
                                      <p:cBhvr additive="base">
                                        <p:cTn id="2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E1FDAE-AEA4-9312-36FD-F9C1621D83D1}"/>
                  </a:ext>
                </a:extLst>
              </p:cNvPr>
              <p:cNvSpPr/>
              <p:nvPr/>
            </p:nvSpPr>
            <p:spPr>
              <a:xfrm>
                <a:off x="261257" y="636350"/>
                <a:ext cx="11550316" cy="3785652"/>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tab pos="1600200" algn="l"/>
                    <a:tab pos="3200400" algn="l"/>
                    <a:tab pos="4800600" algn="l"/>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Ví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dụ</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Nước biển chứa các ion chlorine mang điện âm và ion sodium mang điện dương. Khi những hạt tích điện này di chuyển cùng với nước trong các dòng chảy mạnh, chúng chịu tác dụng của từ trường Trái Đất. Lực từ này làm tách các hạt mang điện trái dấu ra xa nhau, điều này dẫn đến hình thành một điện trường giữa hai loại hạt. Trạng thái cân bằng sẽ được thiết lập khi lực từ và lực điện có độ lớn bằng nhau.</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tab pos="1600200" algn="l"/>
                    <a:tab pos="3200400" algn="l"/>
                    <a:tab pos="4800600" algn="l"/>
                  </a:tabLst>
                  <a:defRPr/>
                </a:pP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Xét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một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dòng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nước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biển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chuyển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động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theo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chiều</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nam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bắc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với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tốc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độ</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3,5 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s</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ở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nơi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cảm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ứng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từ</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của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Trái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Đất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độ</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lớn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50</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𝜇</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T</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và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hướng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chếch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một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góc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𝛼</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60</m:t>
                        </m:r>
                      </m:e>
                      <m:sup>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up>
                    </m:sSup>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so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với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phương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ngang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Biết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độ</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lớn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của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lực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từ</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tác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dụng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lên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hạt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mang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điện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𝑞</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chuyển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động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với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vận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tốc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tạo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một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góc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𝛼</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với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hướng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của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từ</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trường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cảm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ứng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từ</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𝐵</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𝐹</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𝑞</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𝑣𝐵</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sin</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𝛼</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độ</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lớn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của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điện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tích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nguyên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tố</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𝑒</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|=1,6⋅</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19</m:t>
                        </m:r>
                      </m:sup>
                    </m:sSup>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C</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a:t>
                </a:r>
              </a:p>
            </p:txBody>
          </p:sp>
        </mc:Choice>
        <mc:Fallback xmlns="">
          <p:sp>
            <p:nvSpPr>
              <p:cNvPr id="6" name="Rectangle 5">
                <a:extLst>
                  <a:ext uri="{FF2B5EF4-FFF2-40B4-BE49-F238E27FC236}">
                    <a16:creationId xmlns:a16="http://schemas.microsoft.com/office/drawing/2014/main" id="{68E1FDAE-AEA4-9312-36FD-F9C1621D83D1}"/>
                  </a:ext>
                </a:extLst>
              </p:cNvPr>
              <p:cNvSpPr>
                <a:spLocks noRot="1" noChangeAspect="1" noMove="1" noResize="1" noEditPoints="1" noAdjustHandles="1" noChangeArrowheads="1" noChangeShapeType="1" noTextEdit="1"/>
              </p:cNvSpPr>
              <p:nvPr/>
            </p:nvSpPr>
            <p:spPr>
              <a:xfrm>
                <a:off x="261257" y="636350"/>
                <a:ext cx="11550316" cy="3785652"/>
              </a:xfrm>
              <a:prstGeom prst="rect">
                <a:avLst/>
              </a:prstGeom>
              <a:blipFill>
                <a:blip r:embed="rId2"/>
                <a:stretch>
                  <a:fillRect l="-844" t="-1288" r="-792" b="-273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29B63FB-FFB0-58BE-7594-4C2BBD8012A7}"/>
              </a:ext>
            </a:extLst>
          </p:cNvPr>
          <p:cNvSpPr/>
          <p:nvPr/>
        </p:nvSpPr>
        <p:spPr>
          <a:xfrm>
            <a:off x="1356047" y="6009209"/>
            <a:ext cx="10106526"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04C8"/>
                </a:solidFill>
                <a:effectLst/>
                <a:uLnTx/>
                <a:uFillTx/>
                <a:latin typeface="Times New Roman" panose="02020603050405020304" pitchFamily="18" charset="0"/>
                <a:ea typeface="+mn-ea"/>
                <a:cs typeface="Times New Roman" panose="02020603050405020304" pitchFamily="18" charset="0"/>
              </a:rPr>
              <a:t>(</a:t>
            </a:r>
            <a:r>
              <a:rPr kumimoji="0" lang="en-US" sz="2400" b="0" i="0" u="none" strike="noStrike" kern="1200" cap="none" spc="0" normalizeH="0" baseline="0" noProof="0" dirty="0" err="1">
                <a:ln>
                  <a:noFill/>
                </a:ln>
                <a:solidFill>
                  <a:srgbClr val="0D04C8"/>
                </a:solidFill>
                <a:effectLst/>
                <a:uLnTx/>
                <a:uFillTx/>
                <a:latin typeface="Times New Roman" panose="02020603050405020304" pitchFamily="18" charset="0"/>
                <a:ea typeface="+mn-ea"/>
                <a:cs typeface="Times New Roman" panose="02020603050405020304" pitchFamily="18" charset="0"/>
              </a:rPr>
              <a:t>Câu</a:t>
            </a:r>
            <a:r>
              <a:rPr kumimoji="0" lang="en-US" sz="2400" b="0" i="0" u="none" strike="noStrike" kern="1200" cap="none" spc="0" normalizeH="0" baseline="0" noProof="0" dirty="0">
                <a:ln>
                  <a:noFill/>
                </a:ln>
                <a:solidFill>
                  <a:srgbClr val="0D04C8"/>
                </a:solidFill>
                <a:effectLst/>
                <a:uLnTx/>
                <a:uFillTx/>
                <a:latin typeface="Times New Roman" panose="02020603050405020304" pitchFamily="18" charset="0"/>
                <a:ea typeface="+mn-ea"/>
                <a:cs typeface="Times New Roman" panose="02020603050405020304" pitchFamily="18" charset="0"/>
              </a:rPr>
              <a:t> 1: CĐTD: VD, TPNL: 3.1; </a:t>
            </a:r>
            <a:r>
              <a:rPr kumimoji="0" lang="en-US" sz="2400" b="0" i="0" u="none" strike="noStrike" kern="1200" cap="none" spc="0" normalizeH="0" baseline="0" noProof="0" dirty="0" err="1">
                <a:ln>
                  <a:noFill/>
                </a:ln>
                <a:solidFill>
                  <a:srgbClr val="0D04C8"/>
                </a:solidFill>
                <a:effectLst/>
                <a:uLnTx/>
                <a:uFillTx/>
                <a:latin typeface="Times New Roman" panose="02020603050405020304" pitchFamily="18" charset="0"/>
                <a:ea typeface="+mn-ea"/>
                <a:cs typeface="Times New Roman" panose="02020603050405020304" pitchFamily="18" charset="0"/>
              </a:rPr>
              <a:t>Câu</a:t>
            </a:r>
            <a:r>
              <a:rPr kumimoji="0" lang="en-US" sz="2400" b="0" i="0" u="none" strike="noStrike" kern="1200" cap="none" spc="0" normalizeH="0" baseline="0" noProof="0" dirty="0">
                <a:ln>
                  <a:noFill/>
                </a:ln>
                <a:solidFill>
                  <a:srgbClr val="0D04C8"/>
                </a:solidFill>
                <a:effectLst/>
                <a:uLnTx/>
                <a:uFillTx/>
                <a:latin typeface="Times New Roman" panose="02020603050405020304" pitchFamily="18" charset="0"/>
                <a:ea typeface="+mn-ea"/>
                <a:cs typeface="Times New Roman" panose="02020603050405020304" pitchFamily="18" charset="0"/>
              </a:rPr>
              <a:t> 2: CĐTD: VD; TPNL: 3.1)</a:t>
            </a:r>
          </a:p>
        </p:txBody>
      </p:sp>
      <p:sp>
        <p:nvSpPr>
          <p:cNvPr id="8" name="TextBox 7">
            <a:extLst>
              <a:ext uri="{FF2B5EF4-FFF2-40B4-BE49-F238E27FC236}">
                <a16:creationId xmlns:a16="http://schemas.microsoft.com/office/drawing/2014/main" id="{E78DE6DC-C635-FF9A-869D-C2588AFC7C60}"/>
              </a:ext>
            </a:extLst>
          </p:cNvPr>
          <p:cNvSpPr txBox="1"/>
          <p:nvPr/>
        </p:nvSpPr>
        <p:spPr>
          <a:xfrm>
            <a:off x="2154990" y="161739"/>
            <a:ext cx="6558719"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Trắc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nhiều</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lựa</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chọn</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A20A40F-0291-D5C5-CBD1-611306388D9D}"/>
                  </a:ext>
                </a:extLst>
              </p:cNvPr>
              <p:cNvSpPr txBox="1"/>
              <p:nvPr/>
            </p:nvSpPr>
            <p:spPr>
              <a:xfrm>
                <a:off x="261257" y="4351854"/>
                <a:ext cx="11399062"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Câu</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Độ</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lớn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của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lực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từ</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tác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dụng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lên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ion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này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là</a:t>
                </a:r>
                <a:b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b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A.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2,8⋅</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23</m:t>
                        </m:r>
                      </m:sup>
                    </m:sSup>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N</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B.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2,4⋅</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23</m:t>
                        </m:r>
                      </m:sup>
                    </m:sSup>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N</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C.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1,6⋅</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23</m:t>
                        </m:r>
                      </m:sup>
                    </m:sSup>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N</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D.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1,4⋅</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23</m:t>
                        </m:r>
                      </m:sup>
                    </m:sSup>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N</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Câu</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2.</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Để</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cân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bằng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lực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từ</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này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cần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một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điện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trường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độ</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lớn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là</a:t>
                </a:r>
                <a:b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b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A.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1,8⋅</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4</m:t>
                        </m:r>
                      </m:sup>
                    </m:sSup>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V</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B.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1,5⋅</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4</m:t>
                        </m:r>
                      </m:sup>
                    </m:sSup>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V</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0.10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4</m:t>
                        </m:r>
                      </m:sup>
                    </m:sSup>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V</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D. </a:t>
                </a:r>
                <a14:m>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0,9⋅</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10</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4</m:t>
                        </m:r>
                      </m:sup>
                    </m:sSup>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V</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a:t>
                </a:r>
              </a:p>
            </p:txBody>
          </p:sp>
        </mc:Choice>
        <mc:Fallback xmlns="">
          <p:sp>
            <p:nvSpPr>
              <p:cNvPr id="3" name="TextBox 2">
                <a:extLst>
                  <a:ext uri="{FF2B5EF4-FFF2-40B4-BE49-F238E27FC236}">
                    <a16:creationId xmlns:a16="http://schemas.microsoft.com/office/drawing/2014/main" id="{1A20A40F-0291-D5C5-CBD1-611306388D9D}"/>
                  </a:ext>
                </a:extLst>
              </p:cNvPr>
              <p:cNvSpPr txBox="1">
                <a:spLocks noRot="1" noChangeAspect="1" noMove="1" noResize="1" noEditPoints="1" noAdjustHandles="1" noChangeArrowheads="1" noChangeShapeType="1" noTextEdit="1"/>
              </p:cNvSpPr>
              <p:nvPr/>
            </p:nvSpPr>
            <p:spPr>
              <a:xfrm>
                <a:off x="261257" y="4351854"/>
                <a:ext cx="11399062" cy="1569660"/>
              </a:xfrm>
              <a:prstGeom prst="rect">
                <a:avLst/>
              </a:prstGeom>
              <a:blipFill>
                <a:blip r:embed="rId3"/>
                <a:stretch>
                  <a:fillRect l="-856" t="-3113" b="-8171"/>
                </a:stretch>
              </a:blipFill>
            </p:spPr>
            <p:txBody>
              <a:bodyPr/>
              <a:lstStyle/>
              <a:p>
                <a:r>
                  <a:rPr lang="en-US">
                    <a:noFill/>
                  </a:rPr>
                  <a:t> </a:t>
                </a:r>
              </a:p>
            </p:txBody>
          </p:sp>
        </mc:Fallback>
      </mc:AlternateContent>
    </p:spTree>
    <p:extLst>
      <p:ext uri="{BB962C8B-B14F-4D97-AF65-F5344CB8AC3E}">
        <p14:creationId xmlns:p14="http://schemas.microsoft.com/office/powerpoint/2010/main" val="336352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E1FDAE-AEA4-9312-36FD-F9C1621D83D1}"/>
                  </a:ext>
                </a:extLst>
              </p:cNvPr>
              <p:cNvSpPr/>
              <p:nvPr/>
            </p:nvSpPr>
            <p:spPr>
              <a:xfrm>
                <a:off x="261256" y="746354"/>
                <a:ext cx="11391051" cy="3990516"/>
              </a:xfrm>
              <a:prstGeom prst="rect">
                <a:avLst/>
              </a:prstGeom>
            </p:spPr>
            <p:txBody>
              <a:bodyPr wrap="square">
                <a:spAutoFit/>
              </a:bodyPr>
              <a:lstStyle/>
              <a:p>
                <a:pPr marL="0" marR="0" lvl="0" indent="0" algn="just" defTabSz="457200" rtl="0" eaLnBrk="1" fontAlgn="auto" latinLnBrk="0" hangingPunct="1">
                  <a:spcBef>
                    <a:spcPts val="600"/>
                  </a:spcBef>
                  <a:spcAft>
                    <a:spcPts val="600"/>
                  </a:spcAft>
                  <a:buClrTx/>
                  <a:buSzTx/>
                  <a:buFontTx/>
                  <a:buNone/>
                  <a:tabLst>
                    <a:tab pos="1600200" algn="l"/>
                    <a:tab pos="3200400" algn="l"/>
                    <a:tab pos="4800600" algn="l"/>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Ví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dụ</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3</a:t>
                </a:r>
              </a:p>
              <a:p>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18.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khoa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vị</a:t>
                </a:r>
                <a:r>
                  <a:rPr lang="en-US" sz="2400" dirty="0">
                    <a:latin typeface="Times New Roman" panose="02020603050405020304" pitchFamily="18" charset="0"/>
                    <a:cs typeface="Times New Roman" panose="02020603050405020304" pitchFamily="18" charset="0"/>
                  </a:rPr>
                  <a:t> carbon 14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gỗ</a:t>
                </a:r>
                <a:r>
                  <a:rPr lang="en-US" sz="2400" dirty="0">
                    <a:latin typeface="Times New Roman" panose="02020603050405020304" pitchFamily="18" charset="0"/>
                    <a:cs typeface="Times New Roman" panose="02020603050405020304" pitchFamily="18" charset="0"/>
                  </a:rPr>
                  <a:t>. Khi </a:t>
                </a:r>
                <a:r>
                  <a:rPr lang="en-US" sz="2400" dirty="0" err="1">
                    <a:latin typeface="Times New Roman" panose="02020603050405020304" pitchFamily="18" charset="0"/>
                    <a:cs typeface="Times New Roman" panose="02020603050405020304" pitchFamily="18" charset="0"/>
                  </a:rPr>
                  <a:t>cây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nhờ</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e>
                      <m:sub>
                        <m:r>
                          <a:rPr lang="en-US" sz="2400">
                            <a:latin typeface="Cambria Math" panose="02040503050406030204" pitchFamily="18" charset="0"/>
                          </a:rPr>
                          <m:t>6</m:t>
                        </m:r>
                      </m:sub>
                      <m:sup>
                        <m:r>
                          <a:rPr lang="en-US" sz="2400">
                            <a:latin typeface="Cambria Math" panose="02040503050406030204" pitchFamily="18" charset="0"/>
                          </a:rPr>
                          <m:t>14</m:t>
                        </m:r>
                      </m:sup>
                    </m:sSubSup>
                    <m:r>
                      <m:rPr>
                        <m:sty m:val="p"/>
                      </m:rPr>
                      <a:rPr lang="en-US" sz="2400">
                        <a:latin typeface="Cambria Math" panose="02040503050406030204" pitchFamily="18" charset="0"/>
                      </a:rPr>
                      <m:t>C</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e>
                      <m:sub>
                        <m:r>
                          <a:rPr lang="en-US" sz="2400">
                            <a:latin typeface="Cambria Math" panose="02040503050406030204" pitchFamily="18" charset="0"/>
                          </a:rPr>
                          <m:t>6</m:t>
                        </m:r>
                      </m:sub>
                      <m:sup>
                        <m:r>
                          <a:rPr lang="en-US" sz="2400">
                            <a:latin typeface="Cambria Math" panose="02040503050406030204" pitchFamily="18" charset="0"/>
                          </a:rPr>
                          <m:t>12</m:t>
                        </m:r>
                      </m:sup>
                    </m:sSubSup>
                    <m:r>
                      <m:rPr>
                        <m:sty m:val="p"/>
                      </m:rPr>
                      <a:rPr lang="en-US" sz="2400">
                        <a:latin typeface="Cambria Math" panose="02040503050406030204" pitchFamily="18" charset="0"/>
                      </a:rPr>
                      <m:t>C</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Khi </a:t>
                </a:r>
                <a:r>
                  <a:rPr lang="en-US" sz="2400" dirty="0" err="1">
                    <a:latin typeface="Times New Roman" panose="02020603050405020304" pitchFamily="18" charset="0"/>
                    <a:cs typeface="Times New Roman" panose="02020603050405020304" pitchFamily="18" charset="0"/>
                  </a:rPr>
                  <a:t>cây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e>
                      <m:sub>
                        <m:r>
                          <a:rPr lang="en-US" sz="2400">
                            <a:latin typeface="Cambria Math" panose="02040503050406030204" pitchFamily="18" charset="0"/>
                          </a:rPr>
                          <m:t>6</m:t>
                        </m:r>
                      </m:sub>
                      <m:sup>
                        <m:r>
                          <a:rPr lang="en-US" sz="2400">
                            <a:latin typeface="Cambria Math" panose="02040503050406030204" pitchFamily="18" charset="0"/>
                          </a:rPr>
                          <m:t>14</m:t>
                        </m:r>
                      </m:sup>
                    </m:sSubSup>
                    <m:r>
                      <m:rPr>
                        <m:sty m:val="p"/>
                      </m:rPr>
                      <a:rPr lang="en-US" sz="2400">
                        <a:latin typeface="Cambria Math" panose="02040503050406030204" pitchFamily="18" charset="0"/>
                      </a:rPr>
                      <m:t>C</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e>
                      <m:sub>
                        <m:r>
                          <a:rPr lang="en-US" sz="2400">
                            <a:latin typeface="Cambria Math" panose="02040503050406030204" pitchFamily="18" charset="0"/>
                          </a:rPr>
                          <m:t>6</m:t>
                        </m:r>
                      </m:sub>
                      <m:sup>
                        <m:r>
                          <a:rPr lang="en-US" sz="2400">
                            <a:latin typeface="Cambria Math" panose="02040503050406030204" pitchFamily="18" charset="0"/>
                          </a:rPr>
                          <m:t>12</m:t>
                        </m:r>
                      </m:sup>
                    </m:sSubSup>
                    <m:r>
                      <m:rPr>
                        <m:sty m:val="p"/>
                      </m:rPr>
                      <a:rPr lang="en-US" sz="2400">
                        <a:latin typeface="Cambria Math" panose="02040503050406030204" pitchFamily="18" charset="0"/>
                      </a:rPr>
                      <m:t>C</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do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e>
                      <m:sub>
                        <m:r>
                          <a:rPr lang="en-US" sz="2400">
                            <a:latin typeface="Cambria Math" panose="02040503050406030204" pitchFamily="18" charset="0"/>
                          </a:rPr>
                          <m:t>6</m:t>
                        </m:r>
                      </m:sub>
                      <m:sup>
                        <m:r>
                          <a:rPr lang="en-US" sz="2400">
                            <a:latin typeface="Cambria Math" panose="02040503050406030204" pitchFamily="18" charset="0"/>
                          </a:rPr>
                          <m:t>14</m:t>
                        </m:r>
                      </m:sup>
                    </m:sSubSup>
                    <m:r>
                      <m:rPr>
                        <m:sty m:val="p"/>
                      </m:rPr>
                      <a:rPr lang="en-US" sz="2400">
                        <a:latin typeface="Cambria Math" panose="02040503050406030204" pitchFamily="18" charset="0"/>
                      </a:rPr>
                      <m:t>C</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xạ</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𝛽</m:t>
                        </m:r>
                      </m:e>
                      <m:sup>
                        <m:r>
                          <a:rPr lang="en-US" sz="2400" i="1">
                            <a:latin typeface="Cambria Math" panose="02040503050406030204" pitchFamily="18" charset="0"/>
                          </a:rPr>
                          <m:t>−</m:t>
                        </m:r>
                      </m:sup>
                    </m:sSup>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chu </a:t>
                </a:r>
                <a:r>
                  <a:rPr lang="en-US" sz="2400" dirty="0" err="1">
                    <a:latin typeface="Times New Roman" panose="02020603050405020304" pitchFamily="18" charset="0"/>
                    <a:cs typeface="Times New Roman" panose="02020603050405020304" pitchFamily="18" charset="0"/>
                  </a:rPr>
                  <a:t>kì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rã</a:t>
                </a:r>
                <a:r>
                  <a:rPr lang="en-US" sz="2400" dirty="0">
                    <a:latin typeface="Times New Roman" panose="02020603050405020304" pitchFamily="18" charset="0"/>
                    <a:cs typeface="Times New Roman" panose="02020603050405020304" pitchFamily="18" charset="0"/>
                  </a:rPr>
                  <a:t> 5730 </a:t>
                </a:r>
                <a:r>
                  <a:rPr lang="en-US" sz="2400" dirty="0" err="1">
                    <a:latin typeface="Times New Roman" panose="02020603050405020304" pitchFamily="18" charset="0"/>
                    <a:cs typeface="Times New Roman" panose="02020603050405020304" pitchFamily="18" charset="0"/>
                  </a:rPr>
                  <a:t>năm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e>
                      <m:sub>
                        <m:r>
                          <a:rPr lang="en-US" sz="2400">
                            <a:latin typeface="Cambria Math" panose="02040503050406030204" pitchFamily="18" charset="0"/>
                          </a:rPr>
                          <m:t>6</m:t>
                        </m:r>
                      </m:sub>
                      <m:sup>
                        <m:r>
                          <a:rPr lang="en-US" sz="2400">
                            <a:latin typeface="Cambria Math" panose="02040503050406030204" pitchFamily="18" charset="0"/>
                          </a:rPr>
                          <m:t>14</m:t>
                        </m:r>
                      </m:sup>
                    </m:sSubSup>
                    <m:r>
                      <m:rPr>
                        <m:sty m:val="p"/>
                      </m:rPr>
                      <a:rPr lang="en-US" sz="2400">
                        <a:latin typeface="Cambria Math" panose="02040503050406030204" pitchFamily="18" charset="0"/>
                      </a:rPr>
                      <m:t>C</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giờ</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547 .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e>
                      <m:sub>
                        <m:r>
                          <a:rPr lang="en-US" sz="2400">
                            <a:latin typeface="Cambria Math" panose="02040503050406030204" pitchFamily="18" charset="0"/>
                          </a:rPr>
                          <m:t>6</m:t>
                        </m:r>
                      </m:sub>
                      <m:sup>
                        <m:r>
                          <a:rPr lang="en-US" sz="2400">
                            <a:latin typeface="Cambria Math" panose="02040503050406030204" pitchFamily="18" charset="0"/>
                          </a:rPr>
                          <m:t>14</m:t>
                        </m:r>
                      </m:sup>
                    </m:sSubSup>
                    <m:r>
                      <m:rPr>
                        <m:sty m:val="p"/>
                      </m:rPr>
                      <a:rPr lang="en-US" sz="2400">
                        <a:latin typeface="Cambria Math" panose="02040503050406030204" pitchFamily="18" charset="0"/>
                      </a:rPr>
                      <m:t>C</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giờ</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855 . </a:t>
                </a:r>
                <a:r>
                  <a:rPr lang="en-US" sz="2400" dirty="0" err="1">
                    <a:latin typeface="Times New Roman" panose="02020603050405020304" pitchFamily="18" charset="0"/>
                    <a:cs typeface="Times New Roman" panose="02020603050405020304" pitchFamily="18" charset="0"/>
                  </a:rPr>
                  <a:t>Tuổi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1527 </a:t>
                </a:r>
                <a:r>
                  <a:rPr lang="en-US" sz="2400" dirty="0" err="1">
                    <a:latin typeface="Times New Roman" panose="02020603050405020304" pitchFamily="18" charset="0"/>
                    <a:cs typeface="Times New Roman" panose="02020603050405020304" pitchFamily="18" charset="0"/>
                  </a:rPr>
                  <a:t>năm</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5104 </a:t>
                </a:r>
                <a:r>
                  <a:rPr lang="en-US" sz="2400" dirty="0" err="1">
                    <a:latin typeface="Times New Roman" panose="02020603050405020304" pitchFamily="18" charset="0"/>
                    <a:cs typeface="Times New Roman" panose="02020603050405020304" pitchFamily="18" charset="0"/>
                  </a:rPr>
                  <a:t>năm</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 4027 </a:t>
                </a:r>
                <a:r>
                  <a:rPr lang="en-US" sz="2400" dirty="0" err="1">
                    <a:latin typeface="Times New Roman" panose="02020603050405020304" pitchFamily="18" charset="0"/>
                    <a:cs typeface="Times New Roman" panose="02020603050405020304" pitchFamily="18" charset="0"/>
                  </a:rPr>
                  <a:t>năm</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3692 </a:t>
                </a:r>
                <a:r>
                  <a:rPr lang="en-US" sz="2400" dirty="0" err="1">
                    <a:latin typeface="Times New Roman" panose="02020603050405020304" pitchFamily="18" charset="0"/>
                    <a:cs typeface="Times New Roman" panose="02020603050405020304" pitchFamily="18" charset="0"/>
                  </a:rPr>
                  <a:t>năm</a:t>
                </a:r>
                <a:r>
                  <a:rPr lang="en-US" sz="2400" dirty="0">
                    <a:latin typeface="Times New Roman" panose="02020603050405020304" pitchFamily="18" charset="0"/>
                    <a:cs typeface="Times New Roman" panose="02020603050405020304" pitchFamily="18" charset="0"/>
                  </a:rPr>
                  <a:t>.</a:t>
                </a:r>
              </a:p>
            </p:txBody>
          </p:sp>
        </mc:Choice>
        <mc:Fallback xmlns="">
          <p:sp>
            <p:nvSpPr>
              <p:cNvPr id="6" name="Rectangle 5">
                <a:extLst>
                  <a:ext uri="{FF2B5EF4-FFF2-40B4-BE49-F238E27FC236}">
                    <a16:creationId xmlns:a16="http://schemas.microsoft.com/office/drawing/2014/main" id="{68E1FDAE-AEA4-9312-36FD-F9C1621D83D1}"/>
                  </a:ext>
                </a:extLst>
              </p:cNvPr>
              <p:cNvSpPr>
                <a:spLocks noRot="1" noChangeAspect="1" noMove="1" noResize="1" noEditPoints="1" noAdjustHandles="1" noChangeArrowheads="1" noChangeShapeType="1" noTextEdit="1"/>
              </p:cNvSpPr>
              <p:nvPr/>
            </p:nvSpPr>
            <p:spPr>
              <a:xfrm>
                <a:off x="261256" y="746354"/>
                <a:ext cx="11391051" cy="3990516"/>
              </a:xfrm>
              <a:prstGeom prst="rect">
                <a:avLst/>
              </a:prstGeom>
              <a:blipFill>
                <a:blip r:embed="rId2"/>
                <a:stretch>
                  <a:fillRect l="-857" t="-1221" b="-259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29B63FB-FFB0-58BE-7594-4C2BBD8012A7}"/>
              </a:ext>
            </a:extLst>
          </p:cNvPr>
          <p:cNvSpPr/>
          <p:nvPr/>
        </p:nvSpPr>
        <p:spPr>
          <a:xfrm>
            <a:off x="261256" y="4798265"/>
            <a:ext cx="1122327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04C8"/>
                </a:solidFill>
                <a:effectLst/>
                <a:uLnTx/>
                <a:uFillTx/>
                <a:latin typeface="Times New Roman" panose="02020603050405020304" pitchFamily="18" charset="0"/>
                <a:ea typeface="+mn-ea"/>
                <a:cs typeface="Times New Roman" panose="02020603050405020304" pitchFamily="18" charset="0"/>
              </a:rPr>
              <a:t>(CĐTD: VD;  TPNL: 3.1)</a:t>
            </a:r>
          </a:p>
        </p:txBody>
      </p:sp>
      <p:sp>
        <p:nvSpPr>
          <p:cNvPr id="2" name="TextBox 1">
            <a:extLst>
              <a:ext uri="{FF2B5EF4-FFF2-40B4-BE49-F238E27FC236}">
                <a16:creationId xmlns:a16="http://schemas.microsoft.com/office/drawing/2014/main" id="{D32E17B2-3EA6-4CF9-9B1F-790AD47A97D9}"/>
              </a:ext>
            </a:extLst>
          </p:cNvPr>
          <p:cNvSpPr txBox="1"/>
          <p:nvPr/>
        </p:nvSpPr>
        <p:spPr>
          <a:xfrm>
            <a:off x="2154990" y="161739"/>
            <a:ext cx="6558719"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Trắc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nhiều</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lựa</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chọn</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2809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E1FDAE-AEA4-9312-36FD-F9C1621D83D1}"/>
              </a:ext>
            </a:extLst>
          </p:cNvPr>
          <p:cNvSpPr/>
          <p:nvPr/>
        </p:nvSpPr>
        <p:spPr>
          <a:xfrm>
            <a:off x="261256" y="746354"/>
            <a:ext cx="11391051" cy="5049587"/>
          </a:xfrm>
          <a:prstGeom prst="rect">
            <a:avLst/>
          </a:prstGeom>
        </p:spPr>
        <p:txBody>
          <a:bodyPr wrap="square">
            <a:spAutoFit/>
          </a:bodyPr>
          <a:lstStyle/>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fr-CA" sz="2400" b="1"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Ví</a:t>
            </a:r>
            <a:r>
              <a:rPr kumimoji="0" lang="fr-CA" sz="24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1"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dụ</a:t>
            </a:r>
            <a:r>
              <a:rPr kumimoji="0" lang="fr-CA" sz="24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4 </a:t>
            </a: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Khi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hai</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vật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tiếp</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xúc</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với</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nhau</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thì</a:t>
            </a: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endParaRP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fr-CA" sz="24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a</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nhiệt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lượng</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luôn</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tự</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truyền</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từ</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vật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nội</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năng</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lớn</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hơn</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sang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vật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nội</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năng</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nhỏ</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hơn</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a:t>
            </a:r>
            <a:r>
              <a:rPr kumimoji="0" lang="fr-CA"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rPr>
              <a:t> </a:t>
            </a: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fr-CA"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rPr>
              <a:t>(TPNL 1.4;</a:t>
            </a:r>
            <a:r>
              <a:rPr kumimoji="0" lang="en-US" sz="24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 CĐTD: </a:t>
            </a:r>
            <a:r>
              <a:rPr kumimoji="0" lang="en-US" sz="2400" b="0" i="0" u="none" strike="noStrike" kern="1200" cap="none" spc="0" normalizeH="0" baseline="0" noProof="0" dirty="0" err="1">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Hiểu</a:t>
            </a:r>
            <a:r>
              <a:rPr kumimoji="0" lang="en-US" sz="24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a:t>
            </a:r>
            <a:r>
              <a:rPr kumimoji="0" lang="fr-CA"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rPr>
              <a:t> </a:t>
            </a:r>
            <a:endParaRPr kumimoji="0" lang="en-US"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endParaRP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fr-CA" sz="24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b</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nhiệt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lượng</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luôn</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tự</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truyền</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từ</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vật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nhiệt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độ</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cao</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hơn</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sang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vật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nhiệt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độ</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thấp</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hơn</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fr-CA"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rPr>
              <a:t>(TPNL 1.1;</a:t>
            </a:r>
            <a:r>
              <a:rPr kumimoji="0" lang="en-US" sz="24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 CĐTD: </a:t>
            </a:r>
            <a:r>
              <a:rPr kumimoji="0" lang="en-US" sz="2400" b="0" i="0" u="none" strike="noStrike" kern="1200" cap="none" spc="0" normalizeH="0" baseline="0" noProof="0" dirty="0" err="1">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Biết</a:t>
            </a:r>
            <a:r>
              <a:rPr kumimoji="0" lang="en-US" sz="24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a:t>
            </a:r>
            <a:r>
              <a:rPr kumimoji="0" lang="fr-CA"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rPr>
              <a:t> </a:t>
            </a: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endParaRP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fr-CA" sz="24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c)</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hai</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vật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không</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trao</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đổi</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nhiệt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với</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nhau</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nếu</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nhiệt</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độ</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của</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chúng</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bằng</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nhau</a:t>
            </a:r>
            <a:r>
              <a:rPr kumimoji="0" lang="fr-CA"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fr-CA"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rPr>
              <a:t>(TPNL 1.1;</a:t>
            </a:r>
            <a:r>
              <a:rPr kumimoji="0" lang="en-US" sz="24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 CĐTD: </a:t>
            </a:r>
            <a:r>
              <a:rPr kumimoji="0" lang="en-US" sz="2400" b="0" i="0" u="none" strike="noStrike" kern="1200" cap="none" spc="0" normalizeH="0" baseline="0" noProof="0" dirty="0" err="1">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Biết</a:t>
            </a:r>
            <a:r>
              <a:rPr kumimoji="0" lang="en-US" sz="24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a:t>
            </a:r>
            <a:r>
              <a:rPr kumimoji="0" lang="fr-CA"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rPr>
              <a:t> </a:t>
            </a: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400" b="1"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d)</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hai</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vật</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không</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trao</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đổi</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nhiệt</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với</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nhau</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nếu</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khối</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lượng</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của</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chúng</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bằng</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nhau</a:t>
            </a:r>
            <a:r>
              <a:rPr kumimoji="0" lang="fr-CA" sz="24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rPr>
              <a:t>(TPNL 1.4; </a:t>
            </a:r>
            <a:r>
              <a:rPr kumimoji="0" lang="en-US" sz="24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CĐTD: </a:t>
            </a:r>
            <a:r>
              <a:rPr kumimoji="0" lang="en-US" sz="2400" b="0" i="0" u="none" strike="noStrike" kern="1200" cap="none" spc="0" normalizeH="0" baseline="0" noProof="0" dirty="0" err="1">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Hiểu</a:t>
            </a:r>
            <a:r>
              <a:rPr kumimoji="0" lang="en-US" sz="24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mn-ea"/>
                <a:cs typeface="Times New Roman" panose="02020603050405020304" pitchFamily="18" charset="0"/>
              </a:rPr>
              <a:t>)</a:t>
            </a:r>
            <a:r>
              <a:rPr kumimoji="0" lang="fr-CA" sz="2400" b="0" i="0" u="none" strike="noStrike" kern="1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rPr>
              <a:t> </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E78DE6DC-C635-FF9A-869D-C2588AFC7C60}"/>
              </a:ext>
            </a:extLst>
          </p:cNvPr>
          <p:cNvSpPr txBox="1"/>
          <p:nvPr/>
        </p:nvSpPr>
        <p:spPr>
          <a:xfrm>
            <a:off x="2148115" y="161385"/>
            <a:ext cx="564661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Trắc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đúng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sai</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195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 calcmode="lin" valueType="num">
                                      <p:cBhvr additive="base">
                                        <p:cTn id="1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 calcmode="lin" valueType="num">
                                      <p:cBhvr additive="base">
                                        <p:cTn id="2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additive="base">
                                        <p:cTn id="3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Effect transition="in" filter="fade">
                                      <p:cBhvr>
                                        <p:cTn id="4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E1FDAE-AEA4-9312-36FD-F9C1621D83D1}"/>
                  </a:ext>
                </a:extLst>
              </p:cNvPr>
              <p:cNvSpPr/>
              <p:nvPr/>
            </p:nvSpPr>
            <p:spPr>
              <a:xfrm>
                <a:off x="261256" y="746354"/>
                <a:ext cx="8234009" cy="24622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2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Ví </a:t>
                </a:r>
                <a:r>
                  <a:rPr kumimoji="0" lang="fr-CA" sz="2200" b="1"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dụ</a:t>
                </a:r>
                <a:r>
                  <a:rPr kumimoji="0" lang="fr-CA" sz="22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5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Một</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đoạn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dây</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dẫn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PQ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nằm</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ngang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được</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giữ</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cố</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định</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trong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từ</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trường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đều</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giữa</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cực</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bắc</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(N)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và</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cực</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nam</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(S)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của</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nam</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châm. Nam châm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này</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được</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đặt</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trên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một</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cái</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cân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như</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hình</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bên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Phần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dây</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dẫn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nằm</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trong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từ</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trường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chiều</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dài</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là 0,10 m. Khi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không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dòng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điện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chạy</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trong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đoạn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dây</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dẫn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số</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chỉ</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của</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cân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là 500,68 g. Khi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dòng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điện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cường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độ</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0,34 A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chạy</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trong</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đoạn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dây</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dẫn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số</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chỉ</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của</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cân</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là 500,12 g. </a:t>
                </a:r>
                <a:r>
                  <a:rPr kumimoji="0" lang="fr-CA" sz="2200" b="0" i="0" u="none" strike="noStrike" kern="12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Lấy</a:t>
                </a:r>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g = 9,80 </a:t>
                </a:r>
                <a14:m>
                  <m:oMath xmlns:m="http://schemas.openxmlformats.org/officeDocument/2006/math">
                    <m:r>
                      <m:rPr>
                        <m:sty m:val="p"/>
                      </m:rPr>
                      <a:rPr kumimoji="0" lang="fr-CA" sz="2200" b="0" i="0" u="none" strike="noStrike" kern="12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m</m:t>
                    </m:r>
                    <m:r>
                      <a:rPr kumimoji="0" lang="fr-CA" sz="2200" b="0" i="0" u="none" strike="noStrike" kern="12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m:t>
                    </m:r>
                    <m:sSup>
                      <m:sSupPr>
                        <m:ctrlPr>
                          <a:rPr kumimoji="0" lang="en-US"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fr-CA" sz="2200" b="0" i="0" u="none" strike="noStrike" kern="12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s</m:t>
                        </m:r>
                      </m:e>
                      <m:sup>
                        <m:r>
                          <a:rPr kumimoji="0" lang="fr-CA" sz="2200" b="0" i="0" u="none" strike="noStrike" kern="12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2</m:t>
                        </m:r>
                      </m:sup>
                    </m:sSup>
                  </m:oMath>
                </a14:m>
                <a:r>
                  <a:rPr kumimoji="0" lang="fr-CA" sz="2200" b="0" i="0" u="none" strike="noStrike" kern="12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a:t>
                </a:r>
                <a:endParaRPr kumimoji="0" lang="en-US"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68E1FDAE-AEA4-9312-36FD-F9C1621D83D1}"/>
                  </a:ext>
                </a:extLst>
              </p:cNvPr>
              <p:cNvSpPr>
                <a:spLocks noRot="1" noChangeAspect="1" noMove="1" noResize="1" noEditPoints="1" noAdjustHandles="1" noChangeArrowheads="1" noChangeShapeType="1" noTextEdit="1"/>
              </p:cNvSpPr>
              <p:nvPr/>
            </p:nvSpPr>
            <p:spPr>
              <a:xfrm>
                <a:off x="261256" y="746354"/>
                <a:ext cx="8234009" cy="2462213"/>
              </a:xfrm>
              <a:prstGeom prst="rect">
                <a:avLst/>
              </a:prstGeom>
              <a:blipFill>
                <a:blip r:embed="rId2"/>
                <a:stretch>
                  <a:fillRect l="-962" t="-1485" r="-962" b="-420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EB12D2FF-1FC6-439C-5D8C-E5B29A304AB0}"/>
              </a:ext>
            </a:extLst>
          </p:cNvPr>
          <p:cNvSpPr>
            <a:spLocks noChangeArrowheads="1"/>
          </p:cNvSpPr>
          <p:nvPr/>
        </p:nvSpPr>
        <p:spPr bwMode="auto">
          <a:xfrm>
            <a:off x="261256" y="3392490"/>
            <a:ext cx="1166948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98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298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298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298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298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298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298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298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298575"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298575" algn="l"/>
              </a:tabLst>
              <a:defRPr/>
            </a:pP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a)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Số</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chỉ</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của</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cân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giảm</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đi</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chứng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tỏ</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một</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lực</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tác</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dụng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vào</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nam</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châm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theo</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chiều</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thẳng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đứng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hướng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lên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trên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a:t>
            </a:r>
            <a:endParaRPr kumimoji="0" lang="en-US" sz="22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Aptos"/>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1298575" algn="l"/>
              </a:tabLst>
              <a:defRPr/>
            </a:pPr>
            <a:r>
              <a:rPr kumimoji="0" lang="en-US" alt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(TPNL 1.4; </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CĐTD: </a:t>
            </a:r>
            <a:r>
              <a:rPr kumimoji="0" lang="en-US" sz="22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Hiểu</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sz="22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1298575" algn="l"/>
              </a:tabLst>
              <a:defRPr/>
            </a:pP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b)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Lực</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tác</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dụng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làm</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cho</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số</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chỉ</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của</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cân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giảm</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là</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lực</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từ</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tác</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dụng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lên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đoạn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dây</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dẫn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chiều</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hướng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lên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tab pos="1298575" algn="l"/>
              </a:tabLst>
              <a:defRPr/>
            </a:pP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(TPNL </a:t>
            </a:r>
            <a:r>
              <a:rPr kumimoji="0" lang="en-US" alt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1.4; </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CĐTD: </a:t>
            </a:r>
            <a:r>
              <a:rPr kumimoji="0" lang="en-US" sz="22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Hiểu</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sz="22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1298575" algn="l"/>
              </a:tabLst>
              <a:defRPr/>
            </a:pP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c)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Dòng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điện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trong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dây</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có</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chiều</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từ</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P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đến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Q.</a:t>
            </a:r>
          </a:p>
          <a:p>
            <a:pPr marL="0" marR="0" lvl="0" indent="0" algn="just" defTabSz="914400" rtl="0" eaLnBrk="0" fontAlgn="base" latinLnBrk="0" hangingPunct="0">
              <a:lnSpc>
                <a:spcPct val="100000"/>
              </a:lnSpc>
              <a:spcBef>
                <a:spcPct val="0"/>
              </a:spcBef>
              <a:spcAft>
                <a:spcPct val="0"/>
              </a:spcAft>
              <a:buClrTx/>
              <a:buSzTx/>
              <a:buFontTx/>
              <a:buNone/>
              <a:tabLst>
                <a:tab pos="1298575" algn="l"/>
              </a:tabLst>
              <a:defRPr/>
            </a:pPr>
            <a:r>
              <a:rPr kumimoji="0" lang="en-US" sz="22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rPr>
              <a:t>(TPNL 3.1;</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 CĐTD: </a:t>
            </a:r>
            <a:r>
              <a:rPr kumimoji="0" lang="en-US" sz="22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Vận</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dụng</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sz="22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1298575" algn="l"/>
              </a:tabLst>
              <a:defRPr/>
            </a:pP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d)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Độ</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lớn</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cảm</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ứng</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từ</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giữa</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các</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cực</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của</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nam</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châm </a:t>
            </a:r>
            <a:r>
              <a:rPr kumimoji="0" lang="en-US" sz="22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là</a:t>
            </a:r>
            <a:r>
              <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0,16 T.</a:t>
            </a:r>
          </a:p>
          <a:p>
            <a:pPr marL="0" marR="0" lvl="0" indent="0" algn="just" defTabSz="914400" rtl="0" eaLnBrk="0" fontAlgn="base" latinLnBrk="0" hangingPunct="0">
              <a:lnSpc>
                <a:spcPct val="100000"/>
              </a:lnSpc>
              <a:spcBef>
                <a:spcPct val="0"/>
              </a:spcBef>
              <a:spcAft>
                <a:spcPct val="0"/>
              </a:spcAft>
              <a:buClrTx/>
              <a:buSzTx/>
              <a:buFontTx/>
              <a:buNone/>
              <a:tabLst>
                <a:tab pos="1298575" algn="l"/>
              </a:tabLst>
              <a:defRPr/>
            </a:pPr>
            <a:r>
              <a:rPr kumimoji="0" lang="en-US" sz="22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rPr>
              <a:t>(TPNL 3.1;</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 CĐTD: </a:t>
            </a:r>
            <a:r>
              <a:rPr kumimoji="0" lang="en-US" sz="22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Vận</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 </a:t>
            </a:r>
            <a:r>
              <a:rPr kumimoji="0" lang="en-US" sz="22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dụng</a:t>
            </a:r>
            <a:r>
              <a:rPr kumimoji="0" lang="en-US" sz="22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sz="22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endParaRPr>
          </a:p>
        </p:txBody>
      </p:sp>
      <p:pic>
        <p:nvPicPr>
          <p:cNvPr id="7" name="Picture 6" descr="A close-up of a scale&#10;&#10;Description automatically generated">
            <a:extLst>
              <a:ext uri="{FF2B5EF4-FFF2-40B4-BE49-F238E27FC236}">
                <a16:creationId xmlns:a16="http://schemas.microsoft.com/office/drawing/2014/main" id="{D158489D-ACA0-8514-40E2-D743F8B7BA1D}"/>
              </a:ext>
            </a:extLst>
          </p:cNvPr>
          <p:cNvPicPr/>
          <p:nvPr/>
        </p:nvPicPr>
        <p:blipFill>
          <a:blip r:embed="rId3"/>
          <a:stretch>
            <a:fillRect/>
          </a:stretch>
        </p:blipFill>
        <p:spPr>
          <a:xfrm>
            <a:off x="8519801" y="1084591"/>
            <a:ext cx="2838893" cy="1896395"/>
          </a:xfrm>
          <a:prstGeom prst="rect">
            <a:avLst/>
          </a:prstGeom>
        </p:spPr>
      </p:pic>
      <p:sp>
        <p:nvSpPr>
          <p:cNvPr id="9" name="TextBox 8">
            <a:extLst>
              <a:ext uri="{FF2B5EF4-FFF2-40B4-BE49-F238E27FC236}">
                <a16:creationId xmlns:a16="http://schemas.microsoft.com/office/drawing/2014/main" id="{EE4AEA20-98B7-7AF2-360D-5239E69DA9B8}"/>
              </a:ext>
            </a:extLst>
          </p:cNvPr>
          <p:cNvSpPr txBox="1"/>
          <p:nvPr/>
        </p:nvSpPr>
        <p:spPr>
          <a:xfrm>
            <a:off x="9741239" y="1803873"/>
            <a:ext cx="3145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N</a:t>
            </a:r>
          </a:p>
        </p:txBody>
      </p:sp>
      <p:sp>
        <p:nvSpPr>
          <p:cNvPr id="10" name="TextBox 9">
            <a:extLst>
              <a:ext uri="{FF2B5EF4-FFF2-40B4-BE49-F238E27FC236}">
                <a16:creationId xmlns:a16="http://schemas.microsoft.com/office/drawing/2014/main" id="{4E0A04A2-2525-508C-B62E-06A9881A5C7A}"/>
              </a:ext>
            </a:extLst>
          </p:cNvPr>
          <p:cNvSpPr txBox="1"/>
          <p:nvPr/>
        </p:nvSpPr>
        <p:spPr>
          <a:xfrm>
            <a:off x="9737398" y="1307914"/>
            <a:ext cx="3048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S</a:t>
            </a:r>
          </a:p>
        </p:txBody>
      </p:sp>
      <p:sp>
        <p:nvSpPr>
          <p:cNvPr id="11" name="TextBox 10">
            <a:extLst>
              <a:ext uri="{FF2B5EF4-FFF2-40B4-BE49-F238E27FC236}">
                <a16:creationId xmlns:a16="http://schemas.microsoft.com/office/drawing/2014/main" id="{0DCD8941-58D3-C460-B967-337F128DEB64}"/>
              </a:ext>
            </a:extLst>
          </p:cNvPr>
          <p:cNvSpPr txBox="1"/>
          <p:nvPr/>
        </p:nvSpPr>
        <p:spPr>
          <a:xfrm>
            <a:off x="9102411" y="1496095"/>
            <a:ext cx="3048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P</a:t>
            </a:r>
          </a:p>
        </p:txBody>
      </p:sp>
      <p:sp>
        <p:nvSpPr>
          <p:cNvPr id="12" name="TextBox 11">
            <a:extLst>
              <a:ext uri="{FF2B5EF4-FFF2-40B4-BE49-F238E27FC236}">
                <a16:creationId xmlns:a16="http://schemas.microsoft.com/office/drawing/2014/main" id="{FABA7A35-1360-270F-A224-90A812F0D6B4}"/>
              </a:ext>
            </a:extLst>
          </p:cNvPr>
          <p:cNvSpPr txBox="1"/>
          <p:nvPr/>
        </p:nvSpPr>
        <p:spPr>
          <a:xfrm>
            <a:off x="10249979" y="1496095"/>
            <a:ext cx="32412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Q</a:t>
            </a:r>
          </a:p>
        </p:txBody>
      </p:sp>
      <p:sp>
        <p:nvSpPr>
          <p:cNvPr id="2" name="TextBox 1">
            <a:extLst>
              <a:ext uri="{FF2B5EF4-FFF2-40B4-BE49-F238E27FC236}">
                <a16:creationId xmlns:a16="http://schemas.microsoft.com/office/drawing/2014/main" id="{284E9464-83E5-1083-2215-75B714E2CFE7}"/>
              </a:ext>
            </a:extLst>
          </p:cNvPr>
          <p:cNvSpPr txBox="1"/>
          <p:nvPr/>
        </p:nvSpPr>
        <p:spPr>
          <a:xfrm>
            <a:off x="2148115" y="161385"/>
            <a:ext cx="564661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Trắc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đúng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sai</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3804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E1FDAE-AEA4-9312-36FD-F9C1621D83D1}"/>
              </a:ext>
            </a:extLst>
          </p:cNvPr>
          <p:cNvSpPr/>
          <p:nvPr/>
        </p:nvSpPr>
        <p:spPr>
          <a:xfrm>
            <a:off x="261255" y="643994"/>
            <a:ext cx="8990695"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400" b="1"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Ví</a:t>
            </a:r>
            <a:r>
              <a:rPr kumimoji="0" lang="fr-CA" sz="24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fr-CA" sz="2400" b="1"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dụ</a:t>
            </a:r>
            <a:r>
              <a:rPr kumimoji="0" lang="fr-CA" sz="24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6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nhóm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học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sinh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tìm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hiểu</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về</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hiện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tượng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cảm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ứng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điện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từ</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Họ</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dùng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bộ</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dụng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cụ</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TN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hình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bên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a)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Nhóm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HS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cho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rằng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Dòng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điện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tạo</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ra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từ</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trường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ở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gian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xung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quanh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thì</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từ</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trường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cũng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thể</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gây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ra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dòng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điện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(TPNL 2.2; </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CĐTD: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Hiểu</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altLang="en-US" sz="2400" b="0" i="0" u="none" strike="noStrike" kern="1200" cap="none" spc="0" normalizeH="0" baseline="0" noProof="0" dirty="0">
              <a:ln>
                <a:noFill/>
              </a:ln>
              <a:solidFill>
                <a:srgbClr val="0E2841">
                  <a:lumMod val="60000"/>
                  <a:lumOff val="40000"/>
                </a:srgb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78DE6DC-C635-FF9A-869D-C2588AFC7C60}"/>
              </a:ext>
            </a:extLst>
          </p:cNvPr>
          <p:cNvSpPr txBox="1"/>
          <p:nvPr/>
        </p:nvSpPr>
        <p:spPr>
          <a:xfrm>
            <a:off x="2148115" y="231185"/>
            <a:ext cx="599959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Trắc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đúng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sai</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a:extLst>
              <a:ext uri="{FF2B5EF4-FFF2-40B4-BE49-F238E27FC236}">
                <a16:creationId xmlns:a16="http://schemas.microsoft.com/office/drawing/2014/main" id="{EB12D2FF-1FC6-439C-5D8C-E5B29A304AB0}"/>
              </a:ext>
            </a:extLst>
          </p:cNvPr>
          <p:cNvSpPr>
            <a:spLocks noChangeArrowheads="1"/>
          </p:cNvSpPr>
          <p:nvPr/>
        </p:nvSpPr>
        <p:spPr bwMode="auto">
          <a:xfrm>
            <a:off x="261255" y="2834619"/>
            <a:ext cx="11550882" cy="33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985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2985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2985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2985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2985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2985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2985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2985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298575" algn="l"/>
              </a:tabLst>
              <a:defRPr>
                <a:solidFill>
                  <a:schemeClr val="tx1"/>
                </a:solidFill>
                <a:latin typeface="Arial" panose="020B0604020202020204" pitchFamily="34" charset="0"/>
              </a:defRPr>
            </a:lvl9pPr>
          </a:lstStyle>
          <a:p>
            <a:pPr marL="0" marR="0" lvl="0" indent="0" algn="l" defTabSz="457200" rtl="0" eaLnBrk="0" fontAlgn="base" latinLnBrk="0" hangingPunct="0">
              <a:lnSpc>
                <a:spcPct val="115000"/>
              </a:lnSpc>
              <a:spcBef>
                <a:spcPts val="0"/>
              </a:spcBef>
              <a:spcAft>
                <a:spcPts val="0"/>
              </a:spcAft>
              <a:buClrTx/>
              <a:buSzTx/>
              <a:buFontTx/>
              <a:buNone/>
              <a:tabLst>
                <a:tab pos="1298575" algn="l"/>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b)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rPr>
              <a:t>Nhóm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rPr>
              <a:t>HS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cho rằng từ trường không thể gây ra dòng điện vì đặt thanh nam châm nằm yên ở gần ống dây, điện kế cho biết không có dòng điện chạy qua ống dây</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a:t>
            </a:r>
          </a:p>
          <a:p>
            <a:pPr marL="0" marR="0" lvl="0" indent="0" algn="l" defTabSz="457200" rtl="0" eaLnBrk="0" fontAlgn="base" latinLnBrk="0" hangingPunct="0">
              <a:lnSpc>
                <a:spcPct val="115000"/>
              </a:lnSpc>
              <a:spcBef>
                <a:spcPts val="0"/>
              </a:spcBef>
              <a:spcAft>
                <a:spcPts val="0"/>
              </a:spcAft>
              <a:buClrTx/>
              <a:buSzTx/>
              <a:buFontTx/>
              <a:buNone/>
              <a:tabLst>
                <a:tab pos="1298575" algn="l"/>
              </a:tabLst>
              <a:defRPr/>
            </a:pPr>
            <a:r>
              <a:rPr kumimoji="0" lang="en-US" alt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(TPNL 2.4; </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CĐTD: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Vận</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dụng</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457200" rtl="0" eaLnBrk="0" fontAlgn="base" latinLnBrk="0" hangingPunct="0">
              <a:lnSpc>
                <a:spcPct val="115000"/>
              </a:lnSpc>
              <a:spcBef>
                <a:spcPts val="0"/>
              </a:spcBef>
              <a:spcAft>
                <a:spcPts val="0"/>
              </a:spcAft>
              <a:buClrTx/>
              <a:buSzTx/>
              <a:buFontTx/>
              <a:buNone/>
              <a:tabLst>
                <a:tab pos="1298575" algn="l"/>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Nhóm</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HS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rPr>
              <a:t>dịch chuyển thanh nam lại gần và ra xa ống dây, điện kế cho biết có dòng điện chạy qua ống dây.</a:t>
            </a:r>
            <a:endPar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l" defTabSz="457200" rtl="0" eaLnBrk="0" fontAlgn="base" latinLnBrk="0" hangingPunct="0">
              <a:lnSpc>
                <a:spcPct val="115000"/>
              </a:lnSpc>
              <a:spcBef>
                <a:spcPts val="0"/>
              </a:spcBef>
              <a:spcAft>
                <a:spcPts val="0"/>
              </a:spcAft>
              <a:buClrTx/>
              <a:buSzTx/>
              <a:buFontTx/>
              <a:buNone/>
              <a:tabLst>
                <a:tab pos="1298575" algn="l"/>
              </a:tabLst>
              <a:defRPr/>
            </a:pPr>
            <a:r>
              <a:rPr kumimoji="0" lang="en-US" alt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(TPNL 2.4; </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CĐTD: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Vận</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dụng</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457200" rtl="0" eaLnBrk="0" fontAlgn="base" latinLnBrk="0" hangingPunct="0">
              <a:lnSpc>
                <a:spcPct val="100000"/>
              </a:lnSpc>
              <a:spcBef>
                <a:spcPct val="0"/>
              </a:spcBef>
              <a:spcAft>
                <a:spcPct val="0"/>
              </a:spcAft>
              <a:buClrTx/>
              <a:buSzTx/>
              <a:buFontTx/>
              <a:buNone/>
              <a:tabLst>
                <a:tab pos="1298575" algn="l"/>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d)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Làm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thêm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các</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TN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panose="020B0004020202020204" pitchFamily="34" charset="0"/>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rPr>
              <a:t>n</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rPr>
              <a:t>hóm học sinh cho rằng từ trường biến thiên có thể gây ra dòng điện.</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l" defTabSz="457200" rtl="0" eaLnBrk="0" fontAlgn="base" latinLnBrk="0" hangingPunct="0">
              <a:lnSpc>
                <a:spcPct val="100000"/>
              </a:lnSpc>
              <a:spcBef>
                <a:spcPct val="0"/>
              </a:spcBef>
              <a:spcAft>
                <a:spcPct val="0"/>
              </a:spcAft>
              <a:buClrTx/>
              <a:buSzTx/>
              <a:buFontTx/>
              <a:buNone/>
              <a:tabLst>
                <a:tab pos="1298575" algn="l"/>
              </a:tabLst>
              <a:defRPr/>
            </a:pPr>
            <a:r>
              <a:rPr kumimoji="0" lang="en-US" alt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(TPNL 2.6; </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CĐTD: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Vận</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dụng</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sz="24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endParaRPr>
          </a:p>
        </p:txBody>
      </p:sp>
      <p:pic>
        <p:nvPicPr>
          <p:cNvPr id="4" name="Picture 3">
            <a:extLst>
              <a:ext uri="{FF2B5EF4-FFF2-40B4-BE49-F238E27FC236}">
                <a16:creationId xmlns:a16="http://schemas.microsoft.com/office/drawing/2014/main" id="{24521AFE-C192-0B28-71C7-1666FD835AF4}"/>
              </a:ext>
            </a:extLst>
          </p:cNvPr>
          <p:cNvPicPr>
            <a:picLocks noChangeAspect="1"/>
          </p:cNvPicPr>
          <p:nvPr/>
        </p:nvPicPr>
        <p:blipFill>
          <a:blip r:embed="rId2"/>
          <a:stretch>
            <a:fillRect/>
          </a:stretch>
        </p:blipFill>
        <p:spPr>
          <a:xfrm>
            <a:off x="9434098" y="782729"/>
            <a:ext cx="1982261" cy="1913155"/>
          </a:xfrm>
          <a:prstGeom prst="rect">
            <a:avLst/>
          </a:prstGeom>
        </p:spPr>
      </p:pic>
    </p:spTree>
    <p:extLst>
      <p:ext uri="{BB962C8B-B14F-4D97-AF65-F5344CB8AC3E}">
        <p14:creationId xmlns:p14="http://schemas.microsoft.com/office/powerpoint/2010/main" val="33285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E1FDAE-AEA4-9312-36FD-F9C1621D83D1}"/>
                  </a:ext>
                </a:extLst>
              </p:cNvPr>
              <p:cNvSpPr/>
              <p:nvPr/>
            </p:nvSpPr>
            <p:spPr>
              <a:xfrm>
                <a:off x="261256" y="746354"/>
                <a:ext cx="11399441" cy="325781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2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Ví </a:t>
                </a:r>
                <a:r>
                  <a:rPr kumimoji="0" lang="fr-CA" sz="2200" b="1"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dụ</a:t>
                </a:r>
                <a:r>
                  <a:rPr kumimoji="0" lang="fr-CA" sz="22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7 </a:t>
                </a: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Một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lốp</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ô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tô</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được</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bơm</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bằng</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không</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khí</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ở </a:t>
                </a:r>
                <a14:m>
                  <m:oMath xmlns:m="http://schemas.openxmlformats.org/officeDocument/2006/math">
                    <m:sSup>
                      <m:sSupPr>
                        <m:ctrlPr>
                          <a:rPr kumimoji="0" lang="en-US" sz="2400" b="0" i="1"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ctrlPr>
                      </m:sSupPr>
                      <m:e>
                        <m:r>
                          <a:rPr kumimoji="0" lang="en-US" sz="2400" b="0" i="0"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27,0 </m:t>
                        </m:r>
                      </m:e>
                      <m:sup>
                        <m:r>
                          <m:rPr>
                            <m:sty m:val="p"/>
                          </m:rPr>
                          <a:rPr kumimoji="0" lang="en-US" sz="2400" b="0" i="0"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o</m:t>
                        </m:r>
                      </m:sup>
                    </m:sSup>
                    <m:r>
                      <m:rPr>
                        <m:sty m:val="p"/>
                      </m:rPr>
                      <a:rPr kumimoji="0" lang="en-US" sz="2400" b="0" i="0"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C</m:t>
                    </m:r>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Áp</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suất</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ban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đầu</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của</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khí</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ở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áp</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suất</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khí</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quyển</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bình</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thường</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là</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14:m>
                  <m:oMath xmlns:m="http://schemas.openxmlformats.org/officeDocument/2006/math">
                    <m:r>
                      <a:rPr kumimoji="0" lang="en-US" sz="2400" b="0" i="1"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1,013.</m:t>
                    </m:r>
                    <m:sSup>
                      <m:sSupPr>
                        <m:ctrlPr>
                          <a:rPr kumimoji="0" lang="en-US" sz="2400" b="0" i="1"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ctrlPr>
                      </m:sSupPr>
                      <m:e>
                        <m:r>
                          <a:rPr kumimoji="0" lang="en-US" sz="2400" b="0" i="1"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10</m:t>
                        </m:r>
                      </m:e>
                      <m:sup>
                        <m:r>
                          <a:rPr kumimoji="0" lang="en-US" sz="2400" b="0" i="1"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5</m:t>
                        </m:r>
                      </m:sup>
                    </m:sSup>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Pa.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Trong</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quá</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trình</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bơm</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không</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khí</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vào</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trong</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lốp</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bị</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nén</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lại</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và</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giảm</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80,0%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thể</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tích</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ban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đầu</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nhiệt</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độ</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khí</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trong</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lốp</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tăng</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lên</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đến</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14:m>
                  <m:oMath xmlns:m="http://schemas.openxmlformats.org/officeDocument/2006/math">
                    <m:sSup>
                      <m:sSupPr>
                        <m:ctrlPr>
                          <a:rPr kumimoji="0" lang="en-US" sz="2400" b="0" i="1"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ctrlPr>
                      </m:sSupPr>
                      <m:e>
                        <m:r>
                          <a:rPr kumimoji="0" lang="en-US" sz="2400" b="0" i="0"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40,0 </m:t>
                        </m:r>
                      </m:e>
                      <m:sup>
                        <m:r>
                          <m:rPr>
                            <m:sty m:val="p"/>
                          </m:rPr>
                          <a:rPr kumimoji="0" lang="en-US" sz="2400" b="0" i="0"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o</m:t>
                        </m:r>
                      </m:sup>
                    </m:sSup>
                    <m:r>
                      <m:rPr>
                        <m:sty m:val="p"/>
                      </m:rPr>
                      <a:rPr kumimoji="0" lang="en-US" sz="2400" b="0" i="0" u="none" strike="noStrike" kern="100" cap="none" spc="0" normalizeH="0" baseline="0" noProof="0">
                        <a:ln>
                          <a:noFill/>
                        </a:ln>
                        <a:solidFill>
                          <a:prstClr val="black"/>
                        </a:solidFill>
                        <a:effectLst/>
                        <a:uLnTx/>
                        <a:uFillTx/>
                        <a:latin typeface="Cambria Math" panose="02040503050406030204" pitchFamily="18" charset="0"/>
                        <a:ea typeface="Aptos"/>
                        <a:cs typeface="Times New Roman" panose="02020603050405020304" pitchFamily="18" charset="0"/>
                      </a:rPr>
                      <m:t>C</m:t>
                    </m:r>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a:t>
                </a: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Sau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khi</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bơm</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áp</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suất</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khí</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trong</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lốp</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đạt</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bao</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nhiêu</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r>
                  <a:rPr kumimoji="0" lang="en-US" sz="2400" b="0"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kPa</a:t>
                </a: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a:t>
                </a: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ĐS: 528.</a:t>
                </a:r>
              </a:p>
              <a:p>
                <a:pPr marL="0" marR="0" lvl="0" indent="0" algn="just" defTabSz="457200" rtl="0" eaLnBrk="1" fontAlgn="auto" latinLnBrk="0" hangingPunct="1">
                  <a:lnSpc>
                    <a:spcPct val="115000"/>
                  </a:lnSpc>
                  <a:spcBef>
                    <a:spcPts val="0"/>
                  </a:spcBef>
                  <a:spcAft>
                    <a:spcPts val="800"/>
                  </a:spcAft>
                  <a:buClrTx/>
                  <a:buSzTx/>
                  <a:buFontTx/>
                  <a:buNone/>
                  <a:tabLst/>
                  <a:defRPr/>
                </a:pPr>
                <a:r>
                  <a:rPr kumimoji="0" lang="en-US" sz="24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rPr>
                  <a:t>(TPNL 3.1; </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CĐTD: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Vận</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dụng</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sz="24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68E1FDAE-AEA4-9312-36FD-F9C1621D83D1}"/>
                  </a:ext>
                </a:extLst>
              </p:cNvPr>
              <p:cNvSpPr>
                <a:spLocks noRot="1" noChangeAspect="1" noMove="1" noResize="1" noEditPoints="1" noAdjustHandles="1" noChangeArrowheads="1" noChangeShapeType="1" noTextEdit="1"/>
              </p:cNvSpPr>
              <p:nvPr/>
            </p:nvSpPr>
            <p:spPr>
              <a:xfrm>
                <a:off x="261256" y="746354"/>
                <a:ext cx="11399441" cy="3257815"/>
              </a:xfrm>
              <a:prstGeom prst="rect">
                <a:avLst/>
              </a:prstGeom>
              <a:blipFill>
                <a:blip r:embed="rId2"/>
                <a:stretch>
                  <a:fillRect l="-856" t="-1121" r="-802" b="-336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8DE6DC-C635-FF9A-869D-C2588AFC7C60}"/>
              </a:ext>
            </a:extLst>
          </p:cNvPr>
          <p:cNvSpPr txBox="1"/>
          <p:nvPr/>
        </p:nvSpPr>
        <p:spPr>
          <a:xfrm>
            <a:off x="2148115" y="231185"/>
            <a:ext cx="6082627"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3: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Trắc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trả</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lời</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ngắn</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3127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E1FDAE-AEA4-9312-36FD-F9C1621D83D1}"/>
                  </a:ext>
                </a:extLst>
              </p:cNvPr>
              <p:cNvSpPr/>
              <p:nvPr/>
            </p:nvSpPr>
            <p:spPr>
              <a:xfrm>
                <a:off x="261256" y="746354"/>
                <a:ext cx="11063882" cy="3051156"/>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Ví </a:t>
                </a:r>
                <a:r>
                  <a:rPr kumimoji="0" lang="en-US" sz="2400" b="1" i="0" u="none" strike="noStrike" kern="100" cap="none" spc="0" normalizeH="0" baseline="0" noProof="0" dirty="0" err="1">
                    <a:ln>
                      <a:noFill/>
                    </a:ln>
                    <a:solidFill>
                      <a:prstClr val="black"/>
                    </a:solidFill>
                    <a:effectLst/>
                    <a:uLnTx/>
                    <a:uFillTx/>
                    <a:latin typeface="Times New Roman" panose="02020603050405020304" pitchFamily="18" charset="0"/>
                    <a:ea typeface="Aptos"/>
                    <a:cs typeface="Times New Roman" panose="02020603050405020304" pitchFamily="18" charset="0"/>
                  </a:rPr>
                  <a:t>dụ</a:t>
                </a: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Aptos"/>
                    <a:cs typeface="Times New Roman" panose="02020603050405020304" pitchFamily="18" charset="0"/>
                  </a:rPr>
                  <a:t> 8</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Một dây dẫn thẳng nằm ngang, được dùng để truyền tải dòng điện xoay chiều đi xa. Cường độ dòng điện xoay chiều đo được trong dây dẫn này là 106 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rPr>
                  <a:t>Tại khu vực dây dẫn đi qua, thành phần nằm ngang của cảm ứng từ của từ trường Trái Đất (có độ lớn </a:t>
                </a:r>
                <a14:m>
                  <m:oMath xmlns:m="http://schemas.openxmlformats.org/officeDocument/2006/math">
                    <m:r>
                      <a:rPr kumimoji="0" lang="vi-VN" sz="2400" b="0"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t>𝐵</m:t>
                    </m:r>
                    <m:r>
                      <a:rPr kumimoji="0" lang="vi-VN" sz="2400" b="0"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t>=1,8. </m:t>
                    </m:r>
                    <m:sSup>
                      <m:s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m:rPr>
                        <m:sty m:val="p"/>
                      </m:rPr>
                      <a:rPr kumimoji="0" lang="vi-VN" sz="2400" b="0" i="0"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Times New Roman" panose="02020603050405020304" pitchFamily="18" charset="0"/>
                      </a:rPr>
                      <m:t>T</m:t>
                    </m:r>
                  </m:oMath>
                </a14:m>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rPr>
                  <a:t>) tạo với dây dẫn một góc sao cho lực từ do thành phần nằm ngang này tác dụng lên mỗi mét chiều dài dây dẫn có thời điểm đạt độ lớn cực đại.</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DengXian" panose="02010600030101010101" pitchFamily="2" charset="-122"/>
                    <a:cs typeface="Times New Roman" panose="02020603050405020304" pitchFamily="18" charset="0"/>
                  </a:rPr>
                  <a:t>Độ lớn cực đại này là bao nhiêu miliniutơn (làm tròn kết quả đến chữ số hàng phần mười)?</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68E1FDAE-AEA4-9312-36FD-F9C1621D83D1}"/>
                  </a:ext>
                </a:extLst>
              </p:cNvPr>
              <p:cNvSpPr>
                <a:spLocks noRot="1" noChangeAspect="1" noMove="1" noResize="1" noEditPoints="1" noAdjustHandles="1" noChangeArrowheads="1" noChangeShapeType="1" noTextEdit="1"/>
              </p:cNvSpPr>
              <p:nvPr/>
            </p:nvSpPr>
            <p:spPr>
              <a:xfrm>
                <a:off x="261256" y="746354"/>
                <a:ext cx="11063882" cy="3051156"/>
              </a:xfrm>
              <a:prstGeom prst="rect">
                <a:avLst/>
              </a:prstGeom>
              <a:blipFill>
                <a:blip r:embed="rId2"/>
                <a:stretch>
                  <a:fillRect l="-882" t="-1597" r="-826" b="-35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8DE6DC-C635-FF9A-869D-C2588AFC7C60}"/>
              </a:ext>
            </a:extLst>
          </p:cNvPr>
          <p:cNvSpPr txBox="1"/>
          <p:nvPr/>
        </p:nvSpPr>
        <p:spPr>
          <a:xfrm>
            <a:off x="2148115" y="231185"/>
            <a:ext cx="6082627"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3: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Trắc</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trả</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lời</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ngắn</a:t>
            </a: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Rectangle 3">
            <a:extLst>
              <a:ext uri="{FF2B5EF4-FFF2-40B4-BE49-F238E27FC236}">
                <a16:creationId xmlns:a16="http://schemas.microsoft.com/office/drawing/2014/main" id="{07CCAA3B-161A-4844-F04E-B712B37984CF}"/>
              </a:ext>
            </a:extLst>
          </p:cNvPr>
          <p:cNvSpPr>
            <a:spLocks noChangeArrowheads="1"/>
          </p:cNvSpPr>
          <p:nvPr/>
        </p:nvSpPr>
        <p:spPr bwMode="auto">
          <a:xfrm>
            <a:off x="261256" y="3897180"/>
            <a:ext cx="82116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4572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Aptos" charset="0"/>
                <a:cs typeface="Times New Roman" panose="02020603050405020304" pitchFamily="18" charset="0"/>
              </a:rPr>
              <a:t>ĐS: 0,1</a:t>
            </a:r>
          </a:p>
          <a:p>
            <a:pPr marL="0" marR="0" lvl="0" indent="0" algn="just" defTabSz="457200" rtl="0" eaLnBrk="0" fontAlgn="base" latinLnBrk="0" hangingPunct="0">
              <a:lnSpc>
                <a:spcPct val="100000"/>
              </a:lnSpc>
              <a:spcBef>
                <a:spcPct val="0"/>
              </a:spcBef>
              <a:spcAft>
                <a:spcPct val="0"/>
              </a:spcAft>
              <a:buClrTx/>
              <a:buSzTx/>
              <a:buFontTx/>
              <a:buNone/>
              <a:tabLst/>
              <a:defRPr/>
            </a:pPr>
            <a:r>
              <a:rPr kumimoji="0" lang="en-US" sz="24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rPr>
              <a:t>(TPNL 3.1; </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CĐTD: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Vận</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srgbClr val="1692D0"/>
                </a:solidFill>
                <a:effectLst/>
                <a:uLnTx/>
                <a:uFillTx/>
                <a:latin typeface="Times New Roman" panose="02020603050405020304" pitchFamily="18" charset="0"/>
                <a:ea typeface="+mn-ea"/>
                <a:cs typeface="Times New Roman" panose="02020603050405020304" pitchFamily="18" charset="0"/>
              </a:rPr>
              <a:t>dụng</a:t>
            </a:r>
            <a:r>
              <a:rPr kumimoji="0" lang="en-US" sz="2400" b="0" i="0" u="none" strike="noStrike" kern="1200" cap="none" spc="0" normalizeH="0" baseline="0" noProof="0" dirty="0">
                <a:ln>
                  <a:noFill/>
                </a:ln>
                <a:solidFill>
                  <a:srgbClr val="1692D0"/>
                </a:solidFill>
                <a:effectLst/>
                <a:uLnTx/>
                <a:uFillTx/>
                <a:latin typeface="Times New Roman" panose="02020603050405020304" pitchFamily="18" charset="0"/>
                <a:ea typeface="+mn-ea"/>
                <a:cs typeface="Times New Roman" panose="02020603050405020304" pitchFamily="18" charset="0"/>
              </a:rPr>
              <a:t>)</a:t>
            </a:r>
            <a:endParaRPr kumimoji="0" lang="en-US" sz="2400" b="0" i="0" u="none" strike="noStrike" kern="100" cap="none" spc="0" normalizeH="0" baseline="0" noProof="0" dirty="0">
              <a:ln>
                <a:noFill/>
              </a:ln>
              <a:solidFill>
                <a:srgbClr val="1692D0"/>
              </a:solidFill>
              <a:effectLst/>
              <a:uLnTx/>
              <a:uFillTx/>
              <a:latin typeface="Times New Roman" panose="02020603050405020304" pitchFamily="18" charset="0"/>
              <a:ea typeface="Aptos"/>
              <a:cs typeface="Times New Roman" panose="02020603050405020304" pitchFamily="18" charset="0"/>
            </a:endParaRPr>
          </a:p>
        </p:txBody>
      </p:sp>
    </p:spTree>
    <p:extLst>
      <p:ext uri="{BB962C8B-B14F-4D97-AF65-F5344CB8AC3E}">
        <p14:creationId xmlns:p14="http://schemas.microsoft.com/office/powerpoint/2010/main" val="70926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65C14-986B-16DB-44EF-D568511FEA7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F25B913A-BE65-BAC4-6813-53B3BA62CCF7}"/>
              </a:ext>
            </a:extLst>
          </p:cNvPr>
          <p:cNvGrpSpPr/>
          <p:nvPr/>
        </p:nvGrpSpPr>
        <p:grpSpPr>
          <a:xfrm>
            <a:off x="2" y="6478775"/>
            <a:ext cx="4423135" cy="99237"/>
            <a:chOff x="1" y="4901613"/>
            <a:chExt cx="3317351" cy="74428"/>
          </a:xfrm>
        </p:grpSpPr>
        <p:sp>
          <p:nvSpPr>
            <p:cNvPr id="9" name="Snip Single Corner Rectangle 8">
              <a:extLst>
                <a:ext uri="{FF2B5EF4-FFF2-40B4-BE49-F238E27FC236}">
                  <a16:creationId xmlns:a16="http://schemas.microsoft.com/office/drawing/2014/main" id="{02A9F170-7FAD-07FA-8C6D-1A2C6DE0C8E0}"/>
                </a:ext>
              </a:extLst>
            </p:cNvPr>
            <p:cNvSpPr/>
            <p:nvPr/>
          </p:nvSpPr>
          <p:spPr>
            <a:xfrm>
              <a:off x="1" y="4901613"/>
              <a:ext cx="3157863" cy="74428"/>
            </a:xfrm>
            <a:prstGeom prst="snip1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ight Triangle 11">
              <a:extLst>
                <a:ext uri="{FF2B5EF4-FFF2-40B4-BE49-F238E27FC236}">
                  <a16:creationId xmlns:a16="http://schemas.microsoft.com/office/drawing/2014/main" id="{4051FDE0-F587-659B-36BC-08B729ED4F07}"/>
                </a:ext>
              </a:extLst>
            </p:cNvPr>
            <p:cNvSpPr/>
            <p:nvPr/>
          </p:nvSpPr>
          <p:spPr>
            <a:xfrm>
              <a:off x="3157864" y="4907589"/>
              <a:ext cx="159488" cy="68452"/>
            </a:xfrm>
            <a:prstGeom prst="r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grpSp>
        <p:nvGrpSpPr>
          <p:cNvPr id="15" name="Group 14">
            <a:extLst>
              <a:ext uri="{FF2B5EF4-FFF2-40B4-BE49-F238E27FC236}">
                <a16:creationId xmlns:a16="http://schemas.microsoft.com/office/drawing/2014/main" id="{33A94943-145B-4695-20FE-8C2DDDA35F25}"/>
              </a:ext>
            </a:extLst>
          </p:cNvPr>
          <p:cNvGrpSpPr/>
          <p:nvPr/>
        </p:nvGrpSpPr>
        <p:grpSpPr>
          <a:xfrm>
            <a:off x="4437325" y="6608482"/>
            <a:ext cx="7754675" cy="98689"/>
            <a:chOff x="3327994" y="4860244"/>
            <a:chExt cx="5837270" cy="74438"/>
          </a:xfrm>
        </p:grpSpPr>
        <p:sp>
          <p:nvSpPr>
            <p:cNvPr id="22" name="Snip Single Corner Rectangle 21">
              <a:extLst>
                <a:ext uri="{FF2B5EF4-FFF2-40B4-BE49-F238E27FC236}">
                  <a16:creationId xmlns:a16="http://schemas.microsoft.com/office/drawing/2014/main" id="{793AC796-49EE-198F-5241-751D20F9C24D}"/>
                </a:ext>
              </a:extLst>
            </p:cNvPr>
            <p:cNvSpPr/>
            <p:nvPr/>
          </p:nvSpPr>
          <p:spPr>
            <a:xfrm rot="10800000">
              <a:off x="3519376" y="4860244"/>
              <a:ext cx="5645888" cy="74437"/>
            </a:xfrm>
            <a:prstGeom prst="snip1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5" name="Right Triangle 24">
              <a:extLst>
                <a:ext uri="{FF2B5EF4-FFF2-40B4-BE49-F238E27FC236}">
                  <a16:creationId xmlns:a16="http://schemas.microsoft.com/office/drawing/2014/main" id="{34F42D80-82EC-D4A3-1BFE-D662CDBE0C79}"/>
                </a:ext>
              </a:extLst>
            </p:cNvPr>
            <p:cNvSpPr/>
            <p:nvPr/>
          </p:nvSpPr>
          <p:spPr>
            <a:xfrm rot="16200000" flipH="1">
              <a:off x="3397313" y="4791347"/>
              <a:ext cx="74016" cy="212653"/>
            </a:xfrm>
            <a:prstGeom prst="r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16" name="TextBox 15">
            <a:extLst>
              <a:ext uri="{FF2B5EF4-FFF2-40B4-BE49-F238E27FC236}">
                <a16:creationId xmlns:a16="http://schemas.microsoft.com/office/drawing/2014/main" id="{B88C02D3-453D-2D6B-B50F-A0A341BF3558}"/>
              </a:ext>
            </a:extLst>
          </p:cNvPr>
          <p:cNvSpPr txBox="1"/>
          <p:nvPr/>
        </p:nvSpPr>
        <p:spPr>
          <a:xfrm>
            <a:off x="3480065" y="2350744"/>
            <a:ext cx="5231869" cy="830997"/>
          </a:xfrm>
          <a:prstGeom prst="rect">
            <a:avLst/>
          </a:prstGeom>
          <a:noFill/>
        </p:spPr>
        <p:txBody>
          <a:bodyPr wrap="square" rtlCol="0">
            <a:spAutoFit/>
          </a:bodyPr>
          <a:lstStyle/>
          <a:p>
            <a:pPr marL="0" marR="0" lvl="0" indent="0" algn="ctr" defTabSz="914317" rtl="0" eaLnBrk="1" fontAlgn="auto" latinLnBrk="0" hangingPunct="1">
              <a:lnSpc>
                <a:spcPct val="100000"/>
              </a:lnSpc>
              <a:spcBef>
                <a:spcPts val="800"/>
              </a:spcBef>
              <a:spcAft>
                <a:spcPts val="800"/>
              </a:spcAft>
              <a:buClrTx/>
              <a:buSzTx/>
              <a:buFontTx/>
              <a:buNone/>
              <a:tabLst/>
              <a:defRPr/>
            </a:pPr>
            <a:r>
              <a:rPr lang="en-US" sz="4800" kern="1200" dirty="0" err="1">
                <a:solidFill>
                  <a:srgbClr val="00B0F0"/>
                </a:solidFill>
                <a:latin typeface="Times New Roman" panose="02020603050405020304" pitchFamily="18" charset="0"/>
                <a:cs typeface="Times New Roman" panose="02020603050405020304" pitchFamily="18" charset="0"/>
              </a:rPr>
              <a:t>Trân</a:t>
            </a:r>
            <a:r>
              <a:rPr lang="en-US" sz="4800" kern="1200" dirty="0">
                <a:solidFill>
                  <a:srgbClr val="00B0F0"/>
                </a:solidFill>
                <a:latin typeface="Times New Roman" panose="02020603050405020304" pitchFamily="18" charset="0"/>
                <a:cs typeface="Times New Roman" panose="02020603050405020304" pitchFamily="18" charset="0"/>
              </a:rPr>
              <a:t> </a:t>
            </a:r>
            <a:r>
              <a:rPr lang="en-US" sz="4800" kern="1200" dirty="0" err="1">
                <a:solidFill>
                  <a:srgbClr val="00B0F0"/>
                </a:solidFill>
                <a:latin typeface="Times New Roman" panose="02020603050405020304" pitchFamily="18" charset="0"/>
                <a:cs typeface="Times New Roman" panose="02020603050405020304" pitchFamily="18" charset="0"/>
              </a:rPr>
              <a:t>trọng</a:t>
            </a:r>
            <a:r>
              <a:rPr lang="en-US" sz="4800" kern="1200" dirty="0">
                <a:solidFill>
                  <a:srgbClr val="00B0F0"/>
                </a:solidFill>
                <a:latin typeface="Times New Roman" panose="02020603050405020304" pitchFamily="18" charset="0"/>
                <a:cs typeface="Times New Roman" panose="02020603050405020304" pitchFamily="18" charset="0"/>
              </a:rPr>
              <a:t> </a:t>
            </a:r>
            <a:r>
              <a:rPr lang="en-US" sz="4800" kern="1200" dirty="0" err="1">
                <a:solidFill>
                  <a:srgbClr val="00B0F0"/>
                </a:solidFill>
                <a:latin typeface="Times New Roman" panose="02020603050405020304" pitchFamily="18" charset="0"/>
                <a:cs typeface="Times New Roman" panose="02020603050405020304" pitchFamily="18" charset="0"/>
              </a:rPr>
              <a:t>cảm</a:t>
            </a:r>
            <a:r>
              <a:rPr lang="en-US" sz="4800" kern="1200" dirty="0">
                <a:solidFill>
                  <a:srgbClr val="00B0F0"/>
                </a:solidFill>
                <a:latin typeface="Times New Roman" panose="02020603050405020304" pitchFamily="18" charset="0"/>
                <a:cs typeface="Times New Roman" panose="02020603050405020304" pitchFamily="18" charset="0"/>
              </a:rPr>
              <a:t> </a:t>
            </a:r>
            <a:r>
              <a:rPr lang="en-US" sz="4800" kern="1200" dirty="0" err="1">
                <a:solidFill>
                  <a:srgbClr val="00B0F0"/>
                </a:solidFill>
                <a:latin typeface="Times New Roman" panose="02020603050405020304" pitchFamily="18" charset="0"/>
                <a:cs typeface="Times New Roman" panose="02020603050405020304" pitchFamily="18" charset="0"/>
              </a:rPr>
              <a:t>ơn</a:t>
            </a:r>
            <a:r>
              <a:rPr lang="en-US" sz="4800" kern="1200" dirty="0">
                <a:solidFill>
                  <a:srgbClr val="00B0F0"/>
                </a:solidFill>
                <a:latin typeface="Times New Roman" panose="02020603050405020304" pitchFamily="18" charset="0"/>
                <a:cs typeface="Times New Roman" panose="02020603050405020304" pitchFamily="18" charset="0"/>
              </a:rPr>
              <a:t>!</a:t>
            </a:r>
            <a:endParaRPr kumimoji="0" lang="nl-NL" sz="4800" b="1"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09641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6478775"/>
            <a:ext cx="4423135" cy="99237"/>
            <a:chOff x="1" y="4901613"/>
            <a:chExt cx="3317351" cy="74428"/>
          </a:xfrm>
        </p:grpSpPr>
        <p:sp>
          <p:nvSpPr>
            <p:cNvPr id="9" name="Snip Single Corner Rectangle 8"/>
            <p:cNvSpPr/>
            <p:nvPr/>
          </p:nvSpPr>
          <p:spPr>
            <a:xfrm>
              <a:off x="1" y="4901613"/>
              <a:ext cx="3157863" cy="74428"/>
            </a:xfrm>
            <a:prstGeom prst="snip1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12" name="Right Triangle 11"/>
            <p:cNvSpPr/>
            <p:nvPr/>
          </p:nvSpPr>
          <p:spPr>
            <a:xfrm>
              <a:off x="3157864" y="4907589"/>
              <a:ext cx="159488" cy="68452"/>
            </a:xfrm>
            <a:prstGeom prst="r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grpSp>
        <p:nvGrpSpPr>
          <p:cNvPr id="15" name="Group 14"/>
          <p:cNvGrpSpPr/>
          <p:nvPr/>
        </p:nvGrpSpPr>
        <p:grpSpPr>
          <a:xfrm>
            <a:off x="4437325" y="6608482"/>
            <a:ext cx="7754675" cy="98689"/>
            <a:chOff x="3327994" y="4860244"/>
            <a:chExt cx="5837270" cy="74438"/>
          </a:xfrm>
        </p:grpSpPr>
        <p:sp>
          <p:nvSpPr>
            <p:cNvPr id="22" name="Snip Single Corner Rectangle 21"/>
            <p:cNvSpPr/>
            <p:nvPr/>
          </p:nvSpPr>
          <p:spPr>
            <a:xfrm rot="10800000">
              <a:off x="3519376" y="4860244"/>
              <a:ext cx="5645888" cy="74437"/>
            </a:xfrm>
            <a:prstGeom prst="snip1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25" name="Right Triangle 24"/>
            <p:cNvSpPr/>
            <p:nvPr/>
          </p:nvSpPr>
          <p:spPr>
            <a:xfrm rot="16200000" flipH="1">
              <a:off x="3397313" y="4791347"/>
              <a:ext cx="74016" cy="212653"/>
            </a:xfrm>
            <a:prstGeom prst="r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sp>
        <p:nvSpPr>
          <p:cNvPr id="2" name="Title 1"/>
          <p:cNvSpPr>
            <a:spLocks noGrp="1"/>
          </p:cNvSpPr>
          <p:nvPr>
            <p:ph type="ctrTitle"/>
          </p:nvPr>
        </p:nvSpPr>
        <p:spPr>
          <a:xfrm>
            <a:off x="1371600" y="1380756"/>
            <a:ext cx="9448800" cy="1825096"/>
          </a:xfrm>
        </p:spPr>
        <p:txBody>
          <a:bodyPr>
            <a:normAutofit/>
          </a:bodyPr>
          <a:lstStyle/>
          <a:p>
            <a:pPr algn="ctr">
              <a:spcBef>
                <a:spcPts val="800"/>
              </a:spcBef>
              <a:spcAft>
                <a:spcPts val="800"/>
              </a:spcAft>
            </a:pPr>
            <a:r>
              <a:rPr lang="nl-NL"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A. </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VĂN BẢN CHỈ ĐẠO</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2327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6478775"/>
            <a:ext cx="4423135" cy="99237"/>
            <a:chOff x="1" y="4901613"/>
            <a:chExt cx="3317351" cy="74428"/>
          </a:xfrm>
        </p:grpSpPr>
        <p:sp>
          <p:nvSpPr>
            <p:cNvPr id="9" name="Snip Single Corner Rectangle 8"/>
            <p:cNvSpPr/>
            <p:nvPr/>
          </p:nvSpPr>
          <p:spPr>
            <a:xfrm>
              <a:off x="1" y="4901613"/>
              <a:ext cx="3157863" cy="74428"/>
            </a:xfrm>
            <a:prstGeom prst="snip1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12" name="Right Triangle 11"/>
            <p:cNvSpPr/>
            <p:nvPr/>
          </p:nvSpPr>
          <p:spPr>
            <a:xfrm>
              <a:off x="3157864" y="4907589"/>
              <a:ext cx="159488" cy="68452"/>
            </a:xfrm>
            <a:prstGeom prst="r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grpSp>
        <p:nvGrpSpPr>
          <p:cNvPr id="15" name="Group 14"/>
          <p:cNvGrpSpPr/>
          <p:nvPr/>
        </p:nvGrpSpPr>
        <p:grpSpPr>
          <a:xfrm>
            <a:off x="4437325" y="6608482"/>
            <a:ext cx="7754675" cy="98689"/>
            <a:chOff x="3327994" y="4860244"/>
            <a:chExt cx="5837270" cy="74438"/>
          </a:xfrm>
        </p:grpSpPr>
        <p:sp>
          <p:nvSpPr>
            <p:cNvPr id="22" name="Snip Single Corner Rectangle 21"/>
            <p:cNvSpPr/>
            <p:nvPr/>
          </p:nvSpPr>
          <p:spPr>
            <a:xfrm rot="10800000">
              <a:off x="3519376" y="4860244"/>
              <a:ext cx="5645888" cy="74437"/>
            </a:xfrm>
            <a:prstGeom prst="snip1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25" name="Right Triangle 24"/>
            <p:cNvSpPr/>
            <p:nvPr/>
          </p:nvSpPr>
          <p:spPr>
            <a:xfrm rot="16200000" flipH="1">
              <a:off x="3397313" y="4791347"/>
              <a:ext cx="74016" cy="212653"/>
            </a:xfrm>
            <a:prstGeom prst="r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sp>
        <p:nvSpPr>
          <p:cNvPr id="11" name="Rectangle 10">
            <a:extLst>
              <a:ext uri="{FF2B5EF4-FFF2-40B4-BE49-F238E27FC236}">
                <a16:creationId xmlns:a16="http://schemas.microsoft.com/office/drawing/2014/main" id="{04C00A35-13D3-4D94-B03C-77A0B5EFFDC9}"/>
              </a:ext>
            </a:extLst>
          </p:cNvPr>
          <p:cNvSpPr/>
          <p:nvPr/>
        </p:nvSpPr>
        <p:spPr>
          <a:xfrm>
            <a:off x="418530" y="1242356"/>
            <a:ext cx="11336117" cy="461665"/>
          </a:xfrm>
          <a:prstGeom prst="rect">
            <a:avLst/>
          </a:prstGeom>
        </p:spPr>
        <p:txBody>
          <a:bodyPr wrap="square">
            <a:spAutoFit/>
          </a:bodyPr>
          <a:lstStyle/>
          <a:p>
            <a:pPr algn="just" defTabSz="914317">
              <a:spcBef>
                <a:spcPts val="800"/>
              </a:spcBef>
            </a:pPr>
            <a:endParaRPr lang="nl-NL" sz="2400" b="1" dirty="0">
              <a:solidFill>
                <a:srgbClr val="FF0000"/>
              </a:solidFill>
              <a:latin typeface="Century Gothic" panose="020B0502020202020204"/>
              <a:cs typeface="Times New Roman" panose="02020603050405020304" pitchFamily="18" charset="0"/>
            </a:endParaRPr>
          </a:p>
        </p:txBody>
      </p:sp>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VĂN BẢN CHỈ ĐẠO</a:t>
            </a:r>
            <a:br>
              <a:rPr lang="en-US" sz="4267" b="1" dirty="0"/>
            </a:br>
            <a:endParaRPr lang="en-US" dirty="0"/>
          </a:p>
        </p:txBody>
      </p:sp>
      <p:sp>
        <p:nvSpPr>
          <p:cNvPr id="4" name="Content Placeholder 3"/>
          <p:cNvSpPr>
            <a:spLocks noGrp="1"/>
          </p:cNvSpPr>
          <p:nvPr>
            <p:ph idx="1"/>
          </p:nvPr>
        </p:nvSpPr>
        <p:spPr>
          <a:xfrm>
            <a:off x="685800" y="2194561"/>
            <a:ext cx="10820400" cy="3329162"/>
          </a:xfrm>
        </p:spPr>
        <p:txBody>
          <a:bodyPr/>
          <a:lstStyle/>
          <a:p>
            <a:pPr marL="685783" indent="-685783" algn="just">
              <a:buFont typeface="+mj-lt"/>
              <a:buAutoNum type="arabicPeriod"/>
            </a:pPr>
            <a:r>
              <a:rPr lang="en-US" sz="2400" dirty="0" err="1">
                <a:latin typeface="Times New Roman" panose="02020603050405020304" pitchFamily="18" charset="0"/>
                <a:cs typeface="Times New Roman" panose="02020603050405020304" pitchFamily="18" charset="0"/>
              </a:rPr>
              <a:t>Chương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GDPT: Thông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32/2018/TT-BGDĐT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26/12/2018; Thông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13/2022/TT-BGDĐT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3/8/2022.</a:t>
            </a:r>
          </a:p>
          <a:p>
            <a:pPr marL="685783" indent="-685783" algn="just">
              <a:buFont typeface="+mj-lt"/>
              <a:buAutoNum type="arabicPeriod"/>
            </a:pP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764/QĐ-BGDĐT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a:t>
            </a:r>
            <a:r>
              <a:rPr lang="en-US" sz="2400" dirty="0">
                <a:latin typeface="Times New Roman" panose="02020603050405020304" pitchFamily="18" charset="0"/>
                <a:cs typeface="Times New Roman" panose="02020603050405020304" pitchFamily="18" charset="0"/>
              </a:rPr>
              <a:t> TN THPT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năm</a:t>
            </a:r>
            <a:r>
              <a:rPr lang="en-US" sz="2400" dirty="0">
                <a:latin typeface="Times New Roman" panose="02020603050405020304" pitchFamily="18" charset="0"/>
                <a:cs typeface="Times New Roman" panose="02020603050405020304" pitchFamily="18" charset="0"/>
              </a:rPr>
              <a:t> 2025.</a:t>
            </a:r>
          </a:p>
          <a:p>
            <a:pPr marL="685783" indent="-685783" algn="just">
              <a:buFont typeface="+mj-lt"/>
              <a:buAutoNum type="arabicPeriod"/>
            </a:pP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BGDĐT: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18/10/2024.</a:t>
            </a:r>
          </a:p>
          <a:p>
            <a:pPr marL="685783" indent="-685783" algn="just">
              <a:buFont typeface="+mj-lt"/>
              <a:buAutoNum type="arabicPeriod"/>
            </a:pP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269/QĐ-BGDĐT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23/01/2025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GDĐT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huấn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hỏi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THPT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năm</a:t>
            </a:r>
            <a:r>
              <a:rPr lang="en-US" sz="2400" dirty="0">
                <a:latin typeface="Times New Roman" panose="02020603050405020304" pitchFamily="18" charset="0"/>
                <a:cs typeface="Times New Roman" panose="02020603050405020304" pitchFamily="18" charset="0"/>
              </a:rPr>
              <a:t> 2025.</a:t>
            </a:r>
          </a:p>
        </p:txBody>
      </p:sp>
    </p:spTree>
    <p:extLst>
      <p:ext uri="{BB962C8B-B14F-4D97-AF65-F5344CB8AC3E}">
        <p14:creationId xmlns:p14="http://schemas.microsoft.com/office/powerpoint/2010/main" val="230341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6478775"/>
            <a:ext cx="4423135" cy="99237"/>
            <a:chOff x="1" y="4901613"/>
            <a:chExt cx="3317351" cy="74428"/>
          </a:xfrm>
        </p:grpSpPr>
        <p:sp>
          <p:nvSpPr>
            <p:cNvPr id="9" name="Snip Single Corner Rectangle 8"/>
            <p:cNvSpPr/>
            <p:nvPr/>
          </p:nvSpPr>
          <p:spPr>
            <a:xfrm>
              <a:off x="1" y="4901613"/>
              <a:ext cx="3157863" cy="74428"/>
            </a:xfrm>
            <a:prstGeom prst="snip1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12" name="Right Triangle 11"/>
            <p:cNvSpPr/>
            <p:nvPr/>
          </p:nvSpPr>
          <p:spPr>
            <a:xfrm>
              <a:off x="3157864" y="4907589"/>
              <a:ext cx="159488" cy="68452"/>
            </a:xfrm>
            <a:prstGeom prst="r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grpSp>
        <p:nvGrpSpPr>
          <p:cNvPr id="15" name="Group 14"/>
          <p:cNvGrpSpPr/>
          <p:nvPr/>
        </p:nvGrpSpPr>
        <p:grpSpPr>
          <a:xfrm>
            <a:off x="4437325" y="6608482"/>
            <a:ext cx="7754675" cy="98689"/>
            <a:chOff x="3327994" y="4860244"/>
            <a:chExt cx="5837270" cy="74438"/>
          </a:xfrm>
        </p:grpSpPr>
        <p:sp>
          <p:nvSpPr>
            <p:cNvPr id="22" name="Snip Single Corner Rectangle 21"/>
            <p:cNvSpPr/>
            <p:nvPr/>
          </p:nvSpPr>
          <p:spPr>
            <a:xfrm rot="10800000">
              <a:off x="3519376" y="4860244"/>
              <a:ext cx="5645888" cy="74437"/>
            </a:xfrm>
            <a:prstGeom prst="snip1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sp>
          <p:nvSpPr>
            <p:cNvPr id="25" name="Right Triangle 24"/>
            <p:cNvSpPr/>
            <p:nvPr/>
          </p:nvSpPr>
          <p:spPr>
            <a:xfrm rot="16200000" flipH="1">
              <a:off x="3397313" y="4791347"/>
              <a:ext cx="74016" cy="212653"/>
            </a:xfrm>
            <a:prstGeom prst="r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a:endParaRPr lang="en-US" sz="1867">
                <a:solidFill>
                  <a:prstClr val="white"/>
                </a:solidFill>
                <a:latin typeface="Century Gothic" panose="020B0502020202020204"/>
              </a:endParaRPr>
            </a:p>
          </p:txBody>
        </p:sp>
      </p:grpSp>
      <p:sp>
        <p:nvSpPr>
          <p:cNvPr id="4" name="Title 3"/>
          <p:cNvSpPr>
            <a:spLocks noGrp="1"/>
          </p:cNvSpPr>
          <p:nvPr>
            <p:ph type="ctrTitle"/>
          </p:nvPr>
        </p:nvSpPr>
        <p:spPr>
          <a:xfrm>
            <a:off x="1371600" y="1971487"/>
            <a:ext cx="9448800" cy="1014309"/>
          </a:xfrm>
        </p:spPr>
        <p:txBody>
          <a:bodyPr>
            <a:noAutofit/>
          </a:bodyPr>
          <a:lstStyle/>
          <a:p>
            <a:pPr algn="ctr">
              <a:spcBef>
                <a:spcPts val="800"/>
              </a:spcBef>
              <a:spcAft>
                <a:spcPts val="800"/>
              </a:spcAft>
            </a:pPr>
            <a:r>
              <a:rPr lang="nl-NL"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B. </a:t>
            </a: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MỘT SỐ VẤN ĐỀ VỀ NĂNG LỰC</a:t>
            </a:r>
            <a:b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br>
            <a:r>
              <a:rPr lang="en-US" sz="3200" b="1" dirty="0">
                <a:solidFill>
                  <a:srgbClr val="0D04C8"/>
                </a:solidFill>
                <a:latin typeface="Times New Roman" panose="02020603050405020304" pitchFamily="18" charset="0"/>
                <a:ea typeface="Tahoma" panose="020B0604030504040204" pitchFamily="34" charset="0"/>
                <a:cs typeface="Times New Roman" panose="02020603050405020304" pitchFamily="18" charset="0"/>
              </a:rPr>
              <a:t>VÀ ĐÁNH GIÁ NĂNG LỰC</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674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A366-407A-7070-B0BE-4E5DADE6A080}"/>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I. KHÁI NIỆM NĂNG LỰC</a:t>
            </a:r>
          </a:p>
        </p:txBody>
      </p:sp>
      <p:sp>
        <p:nvSpPr>
          <p:cNvPr id="3" name="Content Placeholder 2">
            <a:extLst>
              <a:ext uri="{FF2B5EF4-FFF2-40B4-BE49-F238E27FC236}">
                <a16:creationId xmlns:a16="http://schemas.microsoft.com/office/drawing/2014/main" id="{4356EC70-2F17-A045-E770-3F1804786AA7}"/>
              </a:ext>
            </a:extLst>
          </p:cNvPr>
          <p:cNvSpPr>
            <a:spLocks noGrp="1"/>
          </p:cNvSpPr>
          <p:nvPr>
            <p:ph idx="1"/>
          </p:nvPr>
        </p:nvSpPr>
        <p:spPr/>
        <p:txBody>
          <a:bodyPr/>
          <a:lstStyle/>
          <a:p>
            <a:pPr marL="0" indent="0" algn="ctr">
              <a:lnSpc>
                <a:spcPct val="100000"/>
              </a:lnSpc>
              <a:spcBef>
                <a:spcPts val="0"/>
              </a:spcBef>
              <a:buNone/>
            </a:pPr>
            <a:r>
              <a:rPr lang="en-US" sz="3200" dirty="0">
                <a:latin typeface="Times New Roman" panose="02020603050405020304" pitchFamily="18" charset="0"/>
                <a:cs typeface="Times New Roman" panose="02020603050405020304" pitchFamily="18" charset="0"/>
              </a:rPr>
              <a:t>MỤC ĐÍCH CỦA HỌC TẬP LÀ GÌ?</a:t>
            </a:r>
            <a:endParaRPr lang="en-US" sz="3200" dirty="0">
              <a:solidFill>
                <a:srgbClr val="FF000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sz="3200" dirty="0" err="1">
                <a:solidFill>
                  <a:srgbClr val="FF0000"/>
                </a:solidFill>
                <a:latin typeface="Times New Roman" panose="02020603050405020304" pitchFamily="18" charset="0"/>
                <a:cs typeface="Times New Roman" panose="02020603050405020304" pitchFamily="18" charset="0"/>
              </a:rPr>
              <a:t>Học</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để</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biết</a:t>
            </a:r>
            <a:r>
              <a:rPr lang="en-US" sz="3200" dirty="0">
                <a:solidFill>
                  <a:srgbClr val="FF0000"/>
                </a:solidFill>
                <a:latin typeface="Times New Roman" panose="02020603050405020304" pitchFamily="18" charset="0"/>
                <a:cs typeface="Times New Roman" panose="02020603050405020304" pitchFamily="18" charset="0"/>
              </a:rPr>
              <a:t>? Learn to know?</a:t>
            </a:r>
          </a:p>
          <a:p>
            <a:pPr marL="0" indent="0">
              <a:lnSpc>
                <a:spcPct val="100000"/>
              </a:lnSpc>
              <a:spcBef>
                <a:spcPts val="0"/>
              </a:spcBef>
              <a:buNone/>
            </a:pPr>
            <a:r>
              <a:rPr lang="en-US" sz="3200" dirty="0" err="1">
                <a:solidFill>
                  <a:srgbClr val="FF0000"/>
                </a:solidFill>
                <a:latin typeface="Times New Roman" panose="02020603050405020304" pitchFamily="18" charset="0"/>
                <a:cs typeface="Times New Roman" panose="02020603050405020304" pitchFamily="18" charset="0"/>
              </a:rPr>
              <a:t>Học</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để</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làm</a:t>
            </a:r>
            <a:r>
              <a:rPr lang="en-US" sz="3200" dirty="0">
                <a:solidFill>
                  <a:srgbClr val="FF0000"/>
                </a:solidFill>
                <a:latin typeface="Times New Roman" panose="02020603050405020304" pitchFamily="18" charset="0"/>
                <a:cs typeface="Times New Roman" panose="02020603050405020304" pitchFamily="18" charset="0"/>
              </a:rPr>
              <a:t>? Learn to do?</a:t>
            </a:r>
          </a:p>
          <a:p>
            <a:pPr marL="0" indent="0">
              <a:lnSpc>
                <a:spcPct val="100000"/>
              </a:lnSpc>
              <a:spcBef>
                <a:spcPts val="0"/>
              </a:spcBef>
              <a:buNone/>
            </a:pP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để</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nên</a:t>
            </a:r>
            <a:r>
              <a:rPr lang="en-US" sz="3200" b="1" dirty="0">
                <a:solidFill>
                  <a:srgbClr val="FF0000"/>
                </a:solidFill>
                <a:latin typeface="Times New Roman" panose="02020603050405020304" pitchFamily="18" charset="0"/>
                <a:cs typeface="Times New Roman" panose="02020603050405020304" pitchFamily="18" charset="0"/>
              </a:rPr>
              <a:t> NGƯỜI</a:t>
            </a:r>
            <a:endParaRPr lang="en-US" sz="3200"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0757CFAA-F867-98A9-171E-E76213DAB573}"/>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65188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wrap="none" lIns="91440" tIns="45720" rIns="91440" bIns="45720">
        <a:spAutoFit/>
      </a:bodyPr>
      <a:lstStyle>
        <a:defPPr algn="ctr">
          <a:defRPr sz="4000" b="1" cap="none" spc="50" dirty="0" smtClean="0">
            <a:ln w="0"/>
            <a:solidFill>
              <a:schemeClr val="bg2"/>
            </a:solidFill>
            <a:effectLst>
              <a:innerShdw blurRad="63500" dist="50800" dir="13500000">
                <a:srgbClr val="000000">
                  <a:alpha val="50000"/>
                </a:srgbClr>
              </a:innerShdw>
            </a:effectLst>
          </a:defRPr>
        </a:defPPr>
      </a:lstStyle>
    </a:sp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7.xml><?xml version="1.0" encoding="utf-8"?>
<a:theme xmlns:a="http://schemas.openxmlformats.org/drawingml/2006/main" name="KTĐG Yên Bái 2024">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2117</TotalTime>
  <Words>6488</Words>
  <Application>Microsoft Office PowerPoint</Application>
  <PresentationFormat>Widescreen</PresentationFormat>
  <Paragraphs>460</Paragraphs>
  <Slides>58</Slides>
  <Notes>8</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58</vt:i4>
      </vt:variant>
    </vt:vector>
  </HeadingPairs>
  <TitlesOfParts>
    <vt:vector size="75" baseType="lpstr">
      <vt:lpstr>Aptos</vt:lpstr>
      <vt:lpstr>Aptos Display</vt:lpstr>
      <vt:lpstr>Arial</vt:lpstr>
      <vt:lpstr>Bahnschrift</vt:lpstr>
      <vt:lpstr>Calibri</vt:lpstr>
      <vt:lpstr>Calibri Light</vt:lpstr>
      <vt:lpstr>Cambria Math</vt:lpstr>
      <vt:lpstr>Century Gothic</vt:lpstr>
      <vt:lpstr>Times New Roman</vt:lpstr>
      <vt:lpstr>Wingdings</vt:lpstr>
      <vt:lpstr>Office Theme</vt:lpstr>
      <vt:lpstr>Custom Design</vt:lpstr>
      <vt:lpstr>2_Office Theme</vt:lpstr>
      <vt:lpstr>1_Office Theme</vt:lpstr>
      <vt:lpstr>3_Office Theme</vt:lpstr>
      <vt:lpstr>Vapor Trail</vt:lpstr>
      <vt:lpstr>KTĐG Yên Bái 2024</vt:lpstr>
      <vt:lpstr>TẬP HUẤN  XÂY DỰNG CÂU HỎI THI TỐT NGHIỆP THPT TỪ 2025</vt:lpstr>
      <vt:lpstr>PowerPoint Presentation</vt:lpstr>
      <vt:lpstr>NỘI DUNG </vt:lpstr>
      <vt:lpstr>PowerPoint Presentation</vt:lpstr>
      <vt:lpstr>PowerPoint Presentation</vt:lpstr>
      <vt:lpstr>A. VĂN BẢN CHỈ ĐẠO</vt:lpstr>
      <vt:lpstr>VĂN BẢN CHỈ ĐẠO </vt:lpstr>
      <vt:lpstr>B. MỘT SỐ VẤN ĐỀ VỀ NĂNG LỰC VÀ ĐÁNH GIÁ NĂNG LỰC</vt:lpstr>
      <vt:lpstr>I. KHÁI NIỆM NĂNG LỰC</vt:lpstr>
      <vt:lpstr>MỤC ĐÍCH CỦA GIÁO DỤC PHỔ THÔNG LÀ GÌ?</vt:lpstr>
      <vt:lpstr>PowerPoint Presentation</vt:lpstr>
      <vt:lpstr>PowerPoint Presentation</vt:lpstr>
      <vt:lpstr>PHÁT TRIỂN NĂNG LỰC QUA DẠY HỌC </vt:lpstr>
      <vt:lpstr>CÁC NĂNG LỰC CỐT LÕI CẦN PHÁT TRIỂN CHO HỌC SINH</vt:lpstr>
      <vt:lpstr>PowerPoint Presentation</vt:lpstr>
      <vt:lpstr>PowerPoint Presentation</vt:lpstr>
      <vt:lpstr>PowerPoint Presentation</vt:lpstr>
      <vt:lpstr>PowerPoint Presentation</vt:lpstr>
      <vt:lpstr>PowerPoint Presentation</vt:lpstr>
      <vt:lpstr>PowerPoint Presentation</vt:lpstr>
      <vt:lpstr>Ii. ĐÁNH GIÁ NĂNG LỰC</vt:lpstr>
      <vt:lpstr>PowerPoint Presentation</vt:lpstr>
      <vt:lpstr>Ii. ĐÁNH GIÁ NĂNG LỰC</vt:lpstr>
      <vt:lpstr>Ii. ĐÁNH GIÁ NĂNG LỰC</vt:lpstr>
      <vt:lpstr>3. Khác biệt giữa đánh giá nội dung và đánh giá năng lực</vt:lpstr>
      <vt:lpstr>3. Khác biệt giữa đánh giá nội dung và đánh giá năng lực</vt:lpstr>
      <vt:lpstr>4. Chất lượng câu hỏi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QUY TRÌNH XÂY DỰNG ĐỀ ĐÁNH GIÁ NĂNG LỰC</vt:lpstr>
      <vt:lpstr>1. Quy trình kiểm tra, đánh giá phẩm chất, năng lực</vt:lpstr>
      <vt:lpstr>1. Quy trình kiểm tra, đánh giá phẩm chất, năng lực</vt:lpstr>
      <vt:lpstr>1. Quy trình kiểm tra, đánh giá phẩm chất, năng lực</vt:lpstr>
      <vt:lpstr>2.  Quy trình lập ngân hàng câu hỏi</vt:lpstr>
      <vt:lpstr>a.  Quy trình thiết kế câu hỏi đánh giá năng lực</vt:lpstr>
      <vt:lpstr>Ví dụ về Chuẩn đánh giá</vt:lpstr>
      <vt:lpstr>b. Cấp độ tư duy và động từ thể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gate Bin</dc:creator>
  <cp:lastModifiedBy>gate Bin</cp:lastModifiedBy>
  <cp:revision>46</cp:revision>
  <dcterms:created xsi:type="dcterms:W3CDTF">2024-08-27T03:08:50Z</dcterms:created>
  <dcterms:modified xsi:type="dcterms:W3CDTF">2025-02-25T10:53:01Z</dcterms:modified>
</cp:coreProperties>
</file>